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353" r:id="rId2"/>
    <p:sldId id="288" r:id="rId3"/>
    <p:sldId id="354" r:id="rId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756580"/>
    <a:srgbClr val="C40000"/>
    <a:srgbClr val="9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E0575D-465A-499C-839A-3441360915E7}" v="14" dt="2020-07-12T08:19:04.8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79" autoAdjust="0"/>
    <p:restoredTop sz="91422" autoAdjust="0"/>
  </p:normalViewPr>
  <p:slideViewPr>
    <p:cSldViewPr snapToGrid="0">
      <p:cViewPr varScale="1">
        <p:scale>
          <a:sx n="74" d="100"/>
          <a:sy n="74" d="100"/>
        </p:scale>
        <p:origin x="14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u Tien Lam 20162335" userId="5799bcb4-8679-44ff-8bf3-ba4a09420fc2" providerId="ADAL" clId="{53E0575D-465A-499C-839A-3441360915E7}"/>
    <pc:docChg chg="addSld delSld modSld sldOrd">
      <pc:chgData name="Vu Tien Lam 20162335" userId="5799bcb4-8679-44ff-8bf3-ba4a09420fc2" providerId="ADAL" clId="{53E0575D-465A-499C-839A-3441360915E7}" dt="2020-07-12T08:18:34.057" v="44"/>
      <pc:docMkLst>
        <pc:docMk/>
      </pc:docMkLst>
      <pc:sldChg chg="del">
        <pc:chgData name="Vu Tien Lam 20162335" userId="5799bcb4-8679-44ff-8bf3-ba4a09420fc2" providerId="ADAL" clId="{53E0575D-465A-499C-839A-3441360915E7}" dt="2020-07-12T08:16:57.204" v="0" actId="2696"/>
        <pc:sldMkLst>
          <pc:docMk/>
          <pc:sldMk cId="1074266272" sldId="256"/>
        </pc:sldMkLst>
      </pc:sldChg>
      <pc:sldChg chg="modSp modTransition">
        <pc:chgData name="Vu Tien Lam 20162335" userId="5799bcb4-8679-44ff-8bf3-ba4a09420fc2" providerId="ADAL" clId="{53E0575D-465A-499C-839A-3441360915E7}" dt="2020-07-12T08:18:34.057" v="44"/>
        <pc:sldMkLst>
          <pc:docMk/>
          <pc:sldMk cId="1365402348" sldId="288"/>
        </pc:sldMkLst>
        <pc:graphicFrameChg chg="mod">
          <ac:chgData name="Vu Tien Lam 20162335" userId="5799bcb4-8679-44ff-8bf3-ba4a09420fc2" providerId="ADAL" clId="{53E0575D-465A-499C-839A-3441360915E7}" dt="2020-07-12T08:17:56.453" v="31" actId="20577"/>
          <ac:graphicFrameMkLst>
            <pc:docMk/>
            <pc:sldMk cId="1365402348" sldId="288"/>
            <ac:graphicFrameMk id="3" creationId="{00000000-0000-0000-0000-000000000000}"/>
          </ac:graphicFrameMkLst>
        </pc:graphicFrameChg>
      </pc:sldChg>
      <pc:sldChg chg="del">
        <pc:chgData name="Vu Tien Lam 20162335" userId="5799bcb4-8679-44ff-8bf3-ba4a09420fc2" providerId="ADAL" clId="{53E0575D-465A-499C-839A-3441360915E7}" dt="2020-07-12T08:16:58.997" v="21" actId="2696"/>
        <pc:sldMkLst>
          <pc:docMk/>
          <pc:sldMk cId="2533531019" sldId="331"/>
        </pc:sldMkLst>
      </pc:sldChg>
      <pc:sldChg chg="del">
        <pc:chgData name="Vu Tien Lam 20162335" userId="5799bcb4-8679-44ff-8bf3-ba4a09420fc2" providerId="ADAL" clId="{53E0575D-465A-499C-839A-3441360915E7}" dt="2020-07-12T08:16:58.981" v="20" actId="2696"/>
        <pc:sldMkLst>
          <pc:docMk/>
          <pc:sldMk cId="3875703872" sldId="350"/>
        </pc:sldMkLst>
      </pc:sldChg>
      <pc:sldChg chg="del">
        <pc:chgData name="Vu Tien Lam 20162335" userId="5799bcb4-8679-44ff-8bf3-ba4a09420fc2" providerId="ADAL" clId="{53E0575D-465A-499C-839A-3441360915E7}" dt="2020-07-12T08:16:57.282" v="1" actId="2696"/>
        <pc:sldMkLst>
          <pc:docMk/>
          <pc:sldMk cId="1375194125" sldId="351"/>
        </pc:sldMkLst>
      </pc:sldChg>
      <pc:sldChg chg="del">
        <pc:chgData name="Vu Tien Lam 20162335" userId="5799bcb4-8679-44ff-8bf3-ba4a09420fc2" providerId="ADAL" clId="{53E0575D-465A-499C-839A-3441360915E7}" dt="2020-07-12T08:18:00.777" v="32" actId="2696"/>
        <pc:sldMkLst>
          <pc:docMk/>
          <pc:sldMk cId="1116497667" sldId="352"/>
        </pc:sldMkLst>
      </pc:sldChg>
      <pc:sldChg chg="del">
        <pc:chgData name="Vu Tien Lam 20162335" userId="5799bcb4-8679-44ff-8bf3-ba4a09420fc2" providerId="ADAL" clId="{53E0575D-465A-499C-839A-3441360915E7}" dt="2020-07-12T08:16:57.305" v="2" actId="2696"/>
        <pc:sldMkLst>
          <pc:docMk/>
          <pc:sldMk cId="841277460" sldId="353"/>
        </pc:sldMkLst>
      </pc:sldChg>
      <pc:sldChg chg="modSp add ord modTransition">
        <pc:chgData name="Vu Tien Lam 20162335" userId="5799bcb4-8679-44ff-8bf3-ba4a09420fc2" providerId="ADAL" clId="{53E0575D-465A-499C-839A-3441360915E7}" dt="2020-07-12T08:18:34.057" v="44"/>
        <pc:sldMkLst>
          <pc:docMk/>
          <pc:sldMk cId="3755478217" sldId="353"/>
        </pc:sldMkLst>
        <pc:spChg chg="mod">
          <ac:chgData name="Vu Tien Lam 20162335" userId="5799bcb4-8679-44ff-8bf3-ba4a09420fc2" providerId="ADAL" clId="{53E0575D-465A-499C-839A-3441360915E7}" dt="2020-07-12T08:18:23.103" v="43" actId="20577"/>
          <ac:spMkLst>
            <pc:docMk/>
            <pc:sldMk cId="3755478217" sldId="353"/>
            <ac:spMk id="2" creationId="{E0471644-05D2-44F6-AD27-FE7362A94339}"/>
          </ac:spMkLst>
        </pc:spChg>
      </pc:sldChg>
      <pc:sldChg chg="add modTransition">
        <pc:chgData name="Vu Tien Lam 20162335" userId="5799bcb4-8679-44ff-8bf3-ba4a09420fc2" providerId="ADAL" clId="{53E0575D-465A-499C-839A-3441360915E7}" dt="2020-07-12T08:18:34.057" v="44"/>
        <pc:sldMkLst>
          <pc:docMk/>
          <pc:sldMk cId="719012707" sldId="354"/>
        </pc:sldMkLst>
      </pc:sldChg>
      <pc:sldChg chg="del">
        <pc:chgData name="Vu Tien Lam 20162335" userId="5799bcb4-8679-44ff-8bf3-ba4a09420fc2" providerId="ADAL" clId="{53E0575D-465A-499C-839A-3441360915E7}" dt="2020-07-12T08:16:57.370" v="4" actId="2696"/>
        <pc:sldMkLst>
          <pc:docMk/>
          <pc:sldMk cId="1688495069" sldId="354"/>
        </pc:sldMkLst>
      </pc:sldChg>
      <pc:sldChg chg="del">
        <pc:chgData name="Vu Tien Lam 20162335" userId="5799bcb4-8679-44ff-8bf3-ba4a09420fc2" providerId="ADAL" clId="{53E0575D-465A-499C-839A-3441360915E7}" dt="2020-07-12T08:16:57.354" v="3" actId="2696"/>
        <pc:sldMkLst>
          <pc:docMk/>
          <pc:sldMk cId="2078622639" sldId="355"/>
        </pc:sldMkLst>
      </pc:sldChg>
      <pc:sldChg chg="del">
        <pc:chgData name="Vu Tien Lam 20162335" userId="5799bcb4-8679-44ff-8bf3-ba4a09420fc2" providerId="ADAL" clId="{53E0575D-465A-499C-839A-3441360915E7}" dt="2020-07-12T08:16:58.045" v="5" actId="2696"/>
        <pc:sldMkLst>
          <pc:docMk/>
          <pc:sldMk cId="3523253587" sldId="356"/>
        </pc:sldMkLst>
      </pc:sldChg>
      <pc:sldChg chg="del">
        <pc:chgData name="Vu Tien Lam 20162335" userId="5799bcb4-8679-44ff-8bf3-ba4a09420fc2" providerId="ADAL" clId="{53E0575D-465A-499C-839A-3441360915E7}" dt="2020-07-12T08:16:58.061" v="6" actId="2696"/>
        <pc:sldMkLst>
          <pc:docMk/>
          <pc:sldMk cId="2625955216" sldId="357"/>
        </pc:sldMkLst>
      </pc:sldChg>
      <pc:sldChg chg="del">
        <pc:chgData name="Vu Tien Lam 20162335" userId="5799bcb4-8679-44ff-8bf3-ba4a09420fc2" providerId="ADAL" clId="{53E0575D-465A-499C-839A-3441360915E7}" dt="2020-07-12T08:16:58.092" v="8" actId="2696"/>
        <pc:sldMkLst>
          <pc:docMk/>
          <pc:sldMk cId="2806025516" sldId="358"/>
        </pc:sldMkLst>
      </pc:sldChg>
      <pc:sldChg chg="del">
        <pc:chgData name="Vu Tien Lam 20162335" userId="5799bcb4-8679-44ff-8bf3-ba4a09420fc2" providerId="ADAL" clId="{53E0575D-465A-499C-839A-3441360915E7}" dt="2020-07-12T08:16:58.076" v="7" actId="2696"/>
        <pc:sldMkLst>
          <pc:docMk/>
          <pc:sldMk cId="741001724" sldId="359"/>
        </pc:sldMkLst>
      </pc:sldChg>
      <pc:sldChg chg="del">
        <pc:chgData name="Vu Tien Lam 20162335" userId="5799bcb4-8679-44ff-8bf3-ba4a09420fc2" providerId="ADAL" clId="{53E0575D-465A-499C-839A-3441360915E7}" dt="2020-07-12T08:16:58.872" v="9" actId="2696"/>
        <pc:sldMkLst>
          <pc:docMk/>
          <pc:sldMk cId="1979252966" sldId="360"/>
        </pc:sldMkLst>
      </pc:sldChg>
      <pc:sldChg chg="del">
        <pc:chgData name="Vu Tien Lam 20162335" userId="5799bcb4-8679-44ff-8bf3-ba4a09420fc2" providerId="ADAL" clId="{53E0575D-465A-499C-839A-3441360915E7}" dt="2020-07-12T08:16:58.888" v="10" actId="2696"/>
        <pc:sldMkLst>
          <pc:docMk/>
          <pc:sldMk cId="3919501553" sldId="362"/>
        </pc:sldMkLst>
      </pc:sldChg>
      <pc:sldChg chg="del">
        <pc:chgData name="Vu Tien Lam 20162335" userId="5799bcb4-8679-44ff-8bf3-ba4a09420fc2" providerId="ADAL" clId="{53E0575D-465A-499C-839A-3441360915E7}" dt="2020-07-12T08:16:58.934" v="12" actId="2696"/>
        <pc:sldMkLst>
          <pc:docMk/>
          <pc:sldMk cId="1567448562" sldId="363"/>
        </pc:sldMkLst>
      </pc:sldChg>
      <pc:sldChg chg="del">
        <pc:chgData name="Vu Tien Lam 20162335" userId="5799bcb4-8679-44ff-8bf3-ba4a09420fc2" providerId="ADAL" clId="{53E0575D-465A-499C-839A-3441360915E7}" dt="2020-07-12T08:16:58.950" v="13" actId="2696"/>
        <pc:sldMkLst>
          <pc:docMk/>
          <pc:sldMk cId="1458434503" sldId="364"/>
        </pc:sldMkLst>
      </pc:sldChg>
      <pc:sldChg chg="del">
        <pc:chgData name="Vu Tien Lam 20162335" userId="5799bcb4-8679-44ff-8bf3-ba4a09420fc2" providerId="ADAL" clId="{53E0575D-465A-499C-839A-3441360915E7}" dt="2020-07-12T08:16:58.981" v="19" actId="2696"/>
        <pc:sldMkLst>
          <pc:docMk/>
          <pc:sldMk cId="3979979726" sldId="367"/>
        </pc:sldMkLst>
      </pc:sldChg>
      <pc:sldChg chg="del">
        <pc:chgData name="Vu Tien Lam 20162335" userId="5799bcb4-8679-44ff-8bf3-ba4a09420fc2" providerId="ADAL" clId="{53E0575D-465A-499C-839A-3441360915E7}" dt="2020-07-12T08:16:58.966" v="15" actId="2696"/>
        <pc:sldMkLst>
          <pc:docMk/>
          <pc:sldMk cId="1166019537" sldId="369"/>
        </pc:sldMkLst>
      </pc:sldChg>
      <pc:sldChg chg="del">
        <pc:chgData name="Vu Tien Lam 20162335" userId="5799bcb4-8679-44ff-8bf3-ba4a09420fc2" providerId="ADAL" clId="{53E0575D-465A-499C-839A-3441360915E7}" dt="2020-07-12T08:16:58.950" v="14" actId="2696"/>
        <pc:sldMkLst>
          <pc:docMk/>
          <pc:sldMk cId="3225403817" sldId="370"/>
        </pc:sldMkLst>
      </pc:sldChg>
      <pc:sldChg chg="del">
        <pc:chgData name="Vu Tien Lam 20162335" userId="5799bcb4-8679-44ff-8bf3-ba4a09420fc2" providerId="ADAL" clId="{53E0575D-465A-499C-839A-3441360915E7}" dt="2020-07-12T08:16:58.966" v="17" actId="2696"/>
        <pc:sldMkLst>
          <pc:docMk/>
          <pc:sldMk cId="2950993172" sldId="371"/>
        </pc:sldMkLst>
      </pc:sldChg>
      <pc:sldChg chg="del">
        <pc:chgData name="Vu Tien Lam 20162335" userId="5799bcb4-8679-44ff-8bf3-ba4a09420fc2" providerId="ADAL" clId="{53E0575D-465A-499C-839A-3441360915E7}" dt="2020-07-12T08:16:58.981" v="18" actId="2696"/>
        <pc:sldMkLst>
          <pc:docMk/>
          <pc:sldMk cId="3380972607" sldId="372"/>
        </pc:sldMkLst>
      </pc:sldChg>
      <pc:sldChg chg="del">
        <pc:chgData name="Vu Tien Lam 20162335" userId="5799bcb4-8679-44ff-8bf3-ba4a09420fc2" providerId="ADAL" clId="{53E0575D-465A-499C-839A-3441360915E7}" dt="2020-07-12T08:16:58.934" v="11" actId="2696"/>
        <pc:sldMkLst>
          <pc:docMk/>
          <pc:sldMk cId="3018060630" sldId="373"/>
        </pc:sldMkLst>
      </pc:sldChg>
      <pc:sldChg chg="del">
        <pc:chgData name="Vu Tien Lam 20162335" userId="5799bcb4-8679-44ff-8bf3-ba4a09420fc2" providerId="ADAL" clId="{53E0575D-465A-499C-839A-3441360915E7}" dt="2020-07-12T08:16:58.966" v="16" actId="2696"/>
        <pc:sldMkLst>
          <pc:docMk/>
          <pc:sldMk cId="127216671" sldId="374"/>
        </pc:sldMkLst>
      </pc:sldChg>
    </pc:docChg>
  </pc:docChgLst>
  <pc:docChgLst>
    <pc:chgData name="Vu Tien Lam 20162335" userId="5799bcb4-8679-44ff-8bf3-ba4a09420fc2" providerId="ADAL" clId="{40EF1754-B511-4CA4-BF63-FF1C58C76060}"/>
    <pc:docChg chg="undo redo custSel addSld delSld modSld sldOrd modMainMaster addSection delSection modSection">
      <pc:chgData name="Vu Tien Lam 20162335" userId="5799bcb4-8679-44ff-8bf3-ba4a09420fc2" providerId="ADAL" clId="{40EF1754-B511-4CA4-BF63-FF1C58C76060}" dt="2019-12-29T09:40:21.184" v="8239" actId="2710"/>
      <pc:docMkLst>
        <pc:docMk/>
      </pc:docMkLst>
      <pc:sldChg chg="addSp delSp modSp modTransition">
        <pc:chgData name="Vu Tien Lam 20162335" userId="5799bcb4-8679-44ff-8bf3-ba4a09420fc2" providerId="ADAL" clId="{40EF1754-B511-4CA4-BF63-FF1C58C76060}" dt="2019-12-25T00:45:14.207" v="7374" actId="403"/>
        <pc:sldMkLst>
          <pc:docMk/>
          <pc:sldMk cId="1074266272" sldId="256"/>
        </pc:sldMkLst>
        <pc:spChg chg="mod">
          <ac:chgData name="Vu Tien Lam 20162335" userId="5799bcb4-8679-44ff-8bf3-ba4a09420fc2" providerId="ADAL" clId="{40EF1754-B511-4CA4-BF63-FF1C58C76060}" dt="2019-12-25T00:45:14.207" v="7374" actId="403"/>
          <ac:spMkLst>
            <pc:docMk/>
            <pc:sldMk cId="1074266272" sldId="256"/>
            <ac:spMk id="5" creationId="{00000000-0000-0000-0000-000000000000}"/>
          </ac:spMkLst>
        </pc:spChg>
        <pc:spChg chg="add del mod">
          <ac:chgData name="Vu Tien Lam 20162335" userId="5799bcb4-8679-44ff-8bf3-ba4a09420fc2" providerId="ADAL" clId="{40EF1754-B511-4CA4-BF63-FF1C58C76060}" dt="2019-12-18T10:50:52.391" v="7220"/>
          <ac:spMkLst>
            <pc:docMk/>
            <pc:sldMk cId="1074266272" sldId="256"/>
            <ac:spMk id="6" creationId="{4F08108A-8272-4F38-9382-2099A961AD73}"/>
          </ac:spMkLst>
        </pc:spChg>
        <pc:spChg chg="add del mod">
          <ac:chgData name="Vu Tien Lam 20162335" userId="5799bcb4-8679-44ff-8bf3-ba4a09420fc2" providerId="ADAL" clId="{40EF1754-B511-4CA4-BF63-FF1C58C76060}" dt="2019-12-18T10:51:52.558" v="7229" actId="478"/>
          <ac:spMkLst>
            <pc:docMk/>
            <pc:sldMk cId="1074266272" sldId="256"/>
            <ac:spMk id="11" creationId="{34E5B389-B3C7-47E0-8222-3FF4A76BE712}"/>
          </ac:spMkLst>
        </pc:spChg>
        <pc:picChg chg="add del">
          <ac:chgData name="Vu Tien Lam 20162335" userId="5799bcb4-8679-44ff-8bf3-ba4a09420fc2" providerId="ADAL" clId="{40EF1754-B511-4CA4-BF63-FF1C58C76060}" dt="2019-12-18T10:49:38.906" v="7211" actId="478"/>
          <ac:picMkLst>
            <pc:docMk/>
            <pc:sldMk cId="1074266272" sldId="256"/>
            <ac:picMk id="8" creationId="{2DB62C23-97B7-405A-BA3F-C84A80149B46}"/>
          </ac:picMkLst>
        </pc:picChg>
        <pc:picChg chg="add del mod">
          <ac:chgData name="Vu Tien Lam 20162335" userId="5799bcb4-8679-44ff-8bf3-ba4a09420fc2" providerId="ADAL" clId="{40EF1754-B511-4CA4-BF63-FF1C58C76060}" dt="2019-12-18T10:52:05.372" v="7231"/>
          <ac:picMkLst>
            <pc:docMk/>
            <pc:sldMk cId="1074266272" sldId="256"/>
            <ac:picMk id="2050" creationId="{1DBA051A-47D4-415E-90C4-4BB8F831C521}"/>
          </ac:picMkLst>
        </pc:picChg>
      </pc:sldChg>
      <pc:sldChg chg="modSp modTransition">
        <pc:chgData name="Vu Tien Lam 20162335" userId="5799bcb4-8679-44ff-8bf3-ba4a09420fc2" providerId="ADAL" clId="{40EF1754-B511-4CA4-BF63-FF1C58C76060}" dt="2019-12-25T00:46:26.083" v="7410" actId="20577"/>
        <pc:sldMkLst>
          <pc:docMk/>
          <pc:sldMk cId="1365402348" sldId="288"/>
        </pc:sldMkLst>
        <pc:graphicFrameChg chg="mod">
          <ac:chgData name="Vu Tien Lam 20162335" userId="5799bcb4-8679-44ff-8bf3-ba4a09420fc2" providerId="ADAL" clId="{40EF1754-B511-4CA4-BF63-FF1C58C76060}" dt="2019-12-25T00:46:26.083" v="7410" actId="20577"/>
          <ac:graphicFrameMkLst>
            <pc:docMk/>
            <pc:sldMk cId="1365402348" sldId="288"/>
            <ac:graphicFrameMk id="3" creationId="{00000000-0000-0000-0000-000000000000}"/>
          </ac:graphicFrameMkLst>
        </pc:graphicFrameChg>
      </pc:sldChg>
      <pc:sldChg chg="addSp delSp modSp modTransition modAnim">
        <pc:chgData name="Vu Tien Lam 20162335" userId="5799bcb4-8679-44ff-8bf3-ba4a09420fc2" providerId="ADAL" clId="{40EF1754-B511-4CA4-BF63-FF1C58C76060}" dt="2019-12-25T03:22:18.848" v="7595" actId="1076"/>
        <pc:sldMkLst>
          <pc:docMk/>
          <pc:sldMk cId="2533531019" sldId="331"/>
        </pc:sldMkLst>
        <pc:spChg chg="mod">
          <ac:chgData name="Vu Tien Lam 20162335" userId="5799bcb4-8679-44ff-8bf3-ba4a09420fc2" providerId="ADAL" clId="{40EF1754-B511-4CA4-BF63-FF1C58C76060}" dt="2019-12-25T03:12:52.153" v="7492" actId="14100"/>
          <ac:spMkLst>
            <pc:docMk/>
            <pc:sldMk cId="2533531019" sldId="331"/>
            <ac:spMk id="2" creationId="{44B89345-FD06-4CC4-802D-A8A1C5D2812A}"/>
          </ac:spMkLst>
        </pc:spChg>
        <pc:spChg chg="add del mod">
          <ac:chgData name="Vu Tien Lam 20162335" userId="5799bcb4-8679-44ff-8bf3-ba4a09420fc2" providerId="ADAL" clId="{40EF1754-B511-4CA4-BF63-FF1C58C76060}" dt="2019-12-25T03:18:17.405" v="7555" actId="478"/>
          <ac:spMkLst>
            <pc:docMk/>
            <pc:sldMk cId="2533531019" sldId="331"/>
            <ac:spMk id="6" creationId="{F3905759-6BE0-4FA3-A07C-04C2C3828461}"/>
          </ac:spMkLst>
        </pc:spChg>
        <pc:spChg chg="del mod">
          <ac:chgData name="Vu Tien Lam 20162335" userId="5799bcb4-8679-44ff-8bf3-ba4a09420fc2" providerId="ADAL" clId="{40EF1754-B511-4CA4-BF63-FF1C58C76060}" dt="2019-12-18T10:51:11.554" v="7222"/>
          <ac:spMkLst>
            <pc:docMk/>
            <pc:sldMk cId="2533531019" sldId="331"/>
            <ac:spMk id="13" creationId="{EF462A16-9977-496E-820C-6F991A0F4E4D}"/>
          </ac:spMkLst>
        </pc:spChg>
        <pc:spChg chg="mod">
          <ac:chgData name="Vu Tien Lam 20162335" userId="5799bcb4-8679-44ff-8bf3-ba4a09420fc2" providerId="ADAL" clId="{40EF1754-B511-4CA4-BF63-FF1C58C76060}" dt="2019-12-25T03:22:18.848" v="7595" actId="1076"/>
          <ac:spMkLst>
            <pc:docMk/>
            <pc:sldMk cId="2533531019" sldId="331"/>
            <ac:spMk id="22" creationId="{EEFB280B-5723-483B-B67F-A21163909F01}"/>
          </ac:spMkLst>
        </pc:spChg>
        <pc:spChg chg="del">
          <ac:chgData name="Vu Tien Lam 20162335" userId="5799bcb4-8679-44ff-8bf3-ba4a09420fc2" providerId="ADAL" clId="{40EF1754-B511-4CA4-BF63-FF1C58C76060}" dt="2019-12-25T03:18:11.876" v="7552" actId="478"/>
          <ac:spMkLst>
            <pc:docMk/>
            <pc:sldMk cId="2533531019" sldId="331"/>
            <ac:spMk id="23" creationId="{8FC3A8C5-B8D1-4440-A853-ED55EB09CD5F}"/>
          </ac:spMkLst>
        </pc:spChg>
        <pc:spChg chg="add mod">
          <ac:chgData name="Vu Tien Lam 20162335" userId="5799bcb4-8679-44ff-8bf3-ba4a09420fc2" providerId="ADAL" clId="{40EF1754-B511-4CA4-BF63-FF1C58C76060}" dt="2019-12-25T03:21:16.073" v="7582" actId="571"/>
          <ac:spMkLst>
            <pc:docMk/>
            <pc:sldMk cId="2533531019" sldId="331"/>
            <ac:spMk id="24" creationId="{5CD1E679-D77D-418B-88CD-80DFC12AB71D}"/>
          </ac:spMkLst>
        </pc:spChg>
        <pc:grpChg chg="del mod">
          <ac:chgData name="Vu Tien Lam 20162335" userId="5799bcb4-8679-44ff-8bf3-ba4a09420fc2" providerId="ADAL" clId="{40EF1754-B511-4CA4-BF63-FF1C58C76060}" dt="2019-12-25T03:09:44.909" v="7463" actId="478"/>
          <ac:grpSpMkLst>
            <pc:docMk/>
            <pc:sldMk cId="2533531019" sldId="331"/>
            <ac:grpSpMk id="3" creationId="{C9E9B150-B72E-4A6F-8787-40E40991F27B}"/>
          </ac:grpSpMkLst>
        </pc:grpChg>
        <pc:grpChg chg="add mod">
          <ac:chgData name="Vu Tien Lam 20162335" userId="5799bcb4-8679-44ff-8bf3-ba4a09420fc2" providerId="ADAL" clId="{40EF1754-B511-4CA4-BF63-FF1C58C76060}" dt="2019-12-25T03:21:38.458" v="7585" actId="164"/>
          <ac:grpSpMkLst>
            <pc:docMk/>
            <pc:sldMk cId="2533531019" sldId="331"/>
            <ac:grpSpMk id="5" creationId="{81F8B191-3EF8-4638-83B6-D18FAC4B0D6A}"/>
          </ac:grpSpMkLst>
        </pc:grpChg>
        <pc:grpChg chg="add mod">
          <ac:chgData name="Vu Tien Lam 20162335" userId="5799bcb4-8679-44ff-8bf3-ba4a09420fc2" providerId="ADAL" clId="{40EF1754-B511-4CA4-BF63-FF1C58C76060}" dt="2019-12-25T03:20:44.174" v="7577" actId="164"/>
          <ac:grpSpMkLst>
            <pc:docMk/>
            <pc:sldMk cId="2533531019" sldId="331"/>
            <ac:grpSpMk id="7" creationId="{16BB052D-1F19-45AF-B7F0-E8D18FB56CF4}"/>
          </ac:grpSpMkLst>
        </pc:grpChg>
        <pc:grpChg chg="add mod">
          <ac:chgData name="Vu Tien Lam 20162335" userId="5799bcb4-8679-44ff-8bf3-ba4a09420fc2" providerId="ADAL" clId="{40EF1754-B511-4CA4-BF63-FF1C58C76060}" dt="2019-12-25T03:20:50.016" v="7579" actId="164"/>
          <ac:grpSpMkLst>
            <pc:docMk/>
            <pc:sldMk cId="2533531019" sldId="331"/>
            <ac:grpSpMk id="8" creationId="{5CD4872F-CBCD-48F0-BA01-8A3ACDF9D3DF}"/>
          </ac:grpSpMkLst>
        </pc:grpChg>
        <pc:grpChg chg="add mod">
          <ac:chgData name="Vu Tien Lam 20162335" userId="5799bcb4-8679-44ff-8bf3-ba4a09420fc2" providerId="ADAL" clId="{40EF1754-B511-4CA4-BF63-FF1C58C76060}" dt="2019-12-25T03:21:38.458" v="7585" actId="164"/>
          <ac:grpSpMkLst>
            <pc:docMk/>
            <pc:sldMk cId="2533531019" sldId="331"/>
            <ac:grpSpMk id="9" creationId="{0B59E820-2696-410F-9F14-B016B08C9994}"/>
          </ac:grpSpMkLst>
        </pc:grpChg>
        <pc:graphicFrameChg chg="add del mod">
          <ac:chgData name="Vu Tien Lam 20162335" userId="5799bcb4-8679-44ff-8bf3-ba4a09420fc2" providerId="ADAL" clId="{40EF1754-B511-4CA4-BF63-FF1C58C76060}" dt="2019-12-25T03:10:05.633" v="7469" actId="478"/>
          <ac:graphicFrameMkLst>
            <pc:docMk/>
            <pc:sldMk cId="2533531019" sldId="331"/>
            <ac:graphicFrameMk id="4" creationId="{3C2DC72B-7796-437F-9BA0-597B30D96243}"/>
          </ac:graphicFrameMkLst>
        </pc:graphicFrameChg>
        <pc:picChg chg="add mod">
          <ac:chgData name="Vu Tien Lam 20162335" userId="5799bcb4-8679-44ff-8bf3-ba4a09420fc2" providerId="ADAL" clId="{40EF1754-B511-4CA4-BF63-FF1C58C76060}" dt="2019-12-25T03:21:38.458" v="7585" actId="164"/>
          <ac:picMkLst>
            <pc:docMk/>
            <pc:sldMk cId="2533531019" sldId="331"/>
            <ac:picMk id="19" creationId="{E0FCDBB0-0C89-4443-A8A2-92E20850E2CC}"/>
          </ac:picMkLst>
        </pc:picChg>
        <pc:picChg chg="mod">
          <ac:chgData name="Vu Tien Lam 20162335" userId="5799bcb4-8679-44ff-8bf3-ba4a09420fc2" providerId="ADAL" clId="{40EF1754-B511-4CA4-BF63-FF1C58C76060}" dt="2019-12-25T03:09:48.706" v="7465" actId="1076"/>
          <ac:picMkLst>
            <pc:docMk/>
            <pc:sldMk cId="2533531019" sldId="331"/>
            <ac:picMk id="1026" creationId="{BCD14F79-39A4-4C95-A429-31416943BC17}"/>
          </ac:picMkLst>
        </pc:picChg>
        <pc:picChg chg="add mod">
          <ac:chgData name="Vu Tien Lam 20162335" userId="5799bcb4-8679-44ff-8bf3-ba4a09420fc2" providerId="ADAL" clId="{40EF1754-B511-4CA4-BF63-FF1C58C76060}" dt="2019-12-25T03:20:14.681" v="7572" actId="18131"/>
          <ac:picMkLst>
            <pc:docMk/>
            <pc:sldMk cId="2533531019" sldId="331"/>
            <ac:picMk id="2050" creationId="{40964982-9F6E-4605-85DC-A7F0FDC2426B}"/>
          </ac:picMkLst>
        </pc:picChg>
        <pc:picChg chg="del">
          <ac:chgData name="Vu Tien Lam 20162335" userId="5799bcb4-8679-44ff-8bf3-ba4a09420fc2" providerId="ADAL" clId="{40EF1754-B511-4CA4-BF63-FF1C58C76060}" dt="2019-12-25T03:09:44.909" v="7463" actId="478"/>
          <ac:picMkLst>
            <pc:docMk/>
            <pc:sldMk cId="2533531019" sldId="331"/>
            <ac:picMk id="5122" creationId="{CB0F77CF-9C7B-4B27-8A28-B2A67B99698C}"/>
          </ac:picMkLst>
        </pc:picChg>
      </pc:sldChg>
      <pc:sldChg chg="modSp modTransition">
        <pc:chgData name="Vu Tien Lam 20162335" userId="5799bcb4-8679-44ff-8bf3-ba4a09420fc2" providerId="ADAL" clId="{40EF1754-B511-4CA4-BF63-FF1C58C76060}" dt="2019-12-18T10:55:35.393" v="7239"/>
        <pc:sldMkLst>
          <pc:docMk/>
          <pc:sldMk cId="3875703872" sldId="350"/>
        </pc:sldMkLst>
        <pc:spChg chg="mod">
          <ac:chgData name="Vu Tien Lam 20162335" userId="5799bcb4-8679-44ff-8bf3-ba4a09420fc2" providerId="ADAL" clId="{40EF1754-B511-4CA4-BF63-FF1C58C76060}" dt="2019-12-17T15:40:27.244" v="5063" actId="5793"/>
          <ac:spMkLst>
            <pc:docMk/>
            <pc:sldMk cId="3875703872" sldId="350"/>
            <ac:spMk id="3" creationId="{0D19B49B-4A55-4B52-8C61-CCBAF4236DF0}"/>
          </ac:spMkLst>
        </pc:spChg>
      </pc:sldChg>
      <pc:sldChg chg="addSp delSp modSp modTransition addAnim delAnim modAnim">
        <pc:chgData name="Vu Tien Lam 20162335" userId="5799bcb4-8679-44ff-8bf3-ba4a09420fc2" providerId="ADAL" clId="{40EF1754-B511-4CA4-BF63-FF1C58C76060}" dt="2019-12-25T00:59:09.794" v="7418" actId="20577"/>
        <pc:sldMkLst>
          <pc:docMk/>
          <pc:sldMk cId="1375194125" sldId="351"/>
        </pc:sldMkLst>
        <pc:spChg chg="mod">
          <ac:chgData name="Vu Tien Lam 20162335" userId="5799bcb4-8679-44ff-8bf3-ba4a09420fc2" providerId="ADAL" clId="{40EF1754-B511-4CA4-BF63-FF1C58C76060}" dt="2019-12-25T00:46:10.554" v="7405" actId="20577"/>
          <ac:spMkLst>
            <pc:docMk/>
            <pc:sldMk cId="1375194125" sldId="351"/>
            <ac:spMk id="2" creationId="{BBCC5EC6-6D94-4F28-B14F-E5AF975A1030}"/>
          </ac:spMkLst>
        </pc:spChg>
        <pc:spChg chg="mod">
          <ac:chgData name="Vu Tien Lam 20162335" userId="5799bcb4-8679-44ff-8bf3-ba4a09420fc2" providerId="ADAL" clId="{40EF1754-B511-4CA4-BF63-FF1C58C76060}" dt="2019-12-18T09:09:14.911" v="5118"/>
          <ac:spMkLst>
            <pc:docMk/>
            <pc:sldMk cId="1375194125" sldId="351"/>
            <ac:spMk id="4" creationId="{B7AF1E56-AC4F-401D-9C33-1CC9A0BC71AE}"/>
          </ac:spMkLst>
        </pc:spChg>
        <pc:spChg chg="add del mod">
          <ac:chgData name="Vu Tien Lam 20162335" userId="5799bcb4-8679-44ff-8bf3-ba4a09420fc2" providerId="ADAL" clId="{40EF1754-B511-4CA4-BF63-FF1C58C76060}" dt="2019-12-12T13:16:46.195" v="2356"/>
          <ac:spMkLst>
            <pc:docMk/>
            <pc:sldMk cId="1375194125" sldId="351"/>
            <ac:spMk id="8" creationId="{CC602ED7-17C3-412F-A756-0EB7B802DFB2}"/>
          </ac:spMkLst>
        </pc:spChg>
        <pc:spChg chg="add del">
          <ac:chgData name="Vu Tien Lam 20162335" userId="5799bcb4-8679-44ff-8bf3-ba4a09420fc2" providerId="ADAL" clId="{40EF1754-B511-4CA4-BF63-FF1C58C76060}" dt="2019-12-12T13:16:49.868" v="2358"/>
          <ac:spMkLst>
            <pc:docMk/>
            <pc:sldMk cId="1375194125" sldId="351"/>
            <ac:spMk id="9" creationId="{01AC7C73-662F-4592-8252-C9D05D7657BD}"/>
          </ac:spMkLst>
        </pc:spChg>
        <pc:spChg chg="mod">
          <ac:chgData name="Vu Tien Lam 20162335" userId="5799bcb4-8679-44ff-8bf3-ba4a09420fc2" providerId="ADAL" clId="{40EF1754-B511-4CA4-BF63-FF1C58C76060}" dt="2019-12-12T08:48:54.932" v="2095" actId="1076"/>
          <ac:spMkLst>
            <pc:docMk/>
            <pc:sldMk cId="1375194125" sldId="351"/>
            <ac:spMk id="12" creationId="{6FF2D72B-826F-4E75-9634-D6DA613E40E7}"/>
          </ac:spMkLst>
        </pc:spChg>
        <pc:spChg chg="del mod">
          <ac:chgData name="Vu Tien Lam 20162335" userId="5799bcb4-8679-44ff-8bf3-ba4a09420fc2" providerId="ADAL" clId="{40EF1754-B511-4CA4-BF63-FF1C58C76060}" dt="2019-12-12T08:47:40.871" v="2075" actId="478"/>
          <ac:spMkLst>
            <pc:docMk/>
            <pc:sldMk cId="1375194125" sldId="351"/>
            <ac:spMk id="13" creationId="{E30F26F3-9BB0-4A11-B3DB-C9BDD2017A66}"/>
          </ac:spMkLst>
        </pc:spChg>
        <pc:spChg chg="del mod">
          <ac:chgData name="Vu Tien Lam 20162335" userId="5799bcb4-8679-44ff-8bf3-ba4a09420fc2" providerId="ADAL" clId="{40EF1754-B511-4CA4-BF63-FF1C58C76060}" dt="2019-12-12T08:42:23.688" v="2012" actId="478"/>
          <ac:spMkLst>
            <pc:docMk/>
            <pc:sldMk cId="1375194125" sldId="351"/>
            <ac:spMk id="14" creationId="{13726697-6FBF-43BC-AE6B-5323F574EC34}"/>
          </ac:spMkLst>
        </pc:spChg>
        <pc:spChg chg="mod">
          <ac:chgData name="Vu Tien Lam 20162335" userId="5799bcb4-8679-44ff-8bf3-ba4a09420fc2" providerId="ADAL" clId="{40EF1754-B511-4CA4-BF63-FF1C58C76060}" dt="2019-12-25T00:57:30.384" v="7414" actId="6549"/>
          <ac:spMkLst>
            <pc:docMk/>
            <pc:sldMk cId="1375194125" sldId="351"/>
            <ac:spMk id="15" creationId="{CAB71B17-E6A8-41D3-B920-DC6A1838CBBC}"/>
          </ac:spMkLst>
        </pc:spChg>
        <pc:spChg chg="add mod">
          <ac:chgData name="Vu Tien Lam 20162335" userId="5799bcb4-8679-44ff-8bf3-ba4a09420fc2" providerId="ADAL" clId="{40EF1754-B511-4CA4-BF63-FF1C58C76060}" dt="2019-12-25T00:59:09.794" v="7418" actId="20577"/>
          <ac:spMkLst>
            <pc:docMk/>
            <pc:sldMk cId="1375194125" sldId="351"/>
            <ac:spMk id="18" creationId="{EF4A31E0-2EE2-4B99-8010-D5BC4CA72EE5}"/>
          </ac:spMkLst>
        </pc:spChg>
        <pc:spChg chg="add del mod">
          <ac:chgData name="Vu Tien Lam 20162335" userId="5799bcb4-8679-44ff-8bf3-ba4a09420fc2" providerId="ADAL" clId="{40EF1754-B511-4CA4-BF63-FF1C58C76060}" dt="2019-12-12T08:48:22.826" v="2086" actId="478"/>
          <ac:spMkLst>
            <pc:docMk/>
            <pc:sldMk cId="1375194125" sldId="351"/>
            <ac:spMk id="19" creationId="{44AE2B48-7824-4791-B7F2-F64ED411D332}"/>
          </ac:spMkLst>
        </pc:spChg>
        <pc:spChg chg="add del">
          <ac:chgData name="Vu Tien Lam 20162335" userId="5799bcb4-8679-44ff-8bf3-ba4a09420fc2" providerId="ADAL" clId="{40EF1754-B511-4CA4-BF63-FF1C58C76060}" dt="2019-12-12T13:01:34.829" v="2223"/>
          <ac:spMkLst>
            <pc:docMk/>
            <pc:sldMk cId="1375194125" sldId="351"/>
            <ac:spMk id="20" creationId="{B126653F-088A-401F-A205-5BD83E5B6EFB}"/>
          </ac:spMkLst>
        </pc:spChg>
        <pc:spChg chg="add del">
          <ac:chgData name="Vu Tien Lam 20162335" userId="5799bcb4-8679-44ff-8bf3-ba4a09420fc2" providerId="ADAL" clId="{40EF1754-B511-4CA4-BF63-FF1C58C76060}" dt="2019-12-12T13:01:34.829" v="2223"/>
          <ac:spMkLst>
            <pc:docMk/>
            <pc:sldMk cId="1375194125" sldId="351"/>
            <ac:spMk id="21" creationId="{FFF7426E-FDB7-4764-961F-820A4327518C}"/>
          </ac:spMkLst>
        </pc:spChg>
        <pc:spChg chg="add del">
          <ac:chgData name="Vu Tien Lam 20162335" userId="5799bcb4-8679-44ff-8bf3-ba4a09420fc2" providerId="ADAL" clId="{40EF1754-B511-4CA4-BF63-FF1C58C76060}" dt="2019-12-12T13:01:34.829" v="2223"/>
          <ac:spMkLst>
            <pc:docMk/>
            <pc:sldMk cId="1375194125" sldId="351"/>
            <ac:spMk id="22" creationId="{C3D25805-9F0B-494D-ABE6-47458B5C6EE4}"/>
          </ac:spMkLst>
        </pc:spChg>
        <pc:spChg chg="add del">
          <ac:chgData name="Vu Tien Lam 20162335" userId="5799bcb4-8679-44ff-8bf3-ba4a09420fc2" providerId="ADAL" clId="{40EF1754-B511-4CA4-BF63-FF1C58C76060}" dt="2019-12-12T13:01:34.829" v="2223"/>
          <ac:spMkLst>
            <pc:docMk/>
            <pc:sldMk cId="1375194125" sldId="351"/>
            <ac:spMk id="23" creationId="{6E714AE1-2E98-41CC-BCEB-85C2C7008D89}"/>
          </ac:spMkLst>
        </pc:spChg>
        <pc:spChg chg="add del">
          <ac:chgData name="Vu Tien Lam 20162335" userId="5799bcb4-8679-44ff-8bf3-ba4a09420fc2" providerId="ADAL" clId="{40EF1754-B511-4CA4-BF63-FF1C58C76060}" dt="2019-12-12T13:01:34.829" v="2223"/>
          <ac:spMkLst>
            <pc:docMk/>
            <pc:sldMk cId="1375194125" sldId="351"/>
            <ac:spMk id="24" creationId="{FB53C965-F671-4BFE-A8DE-99F75EAC36A4}"/>
          </ac:spMkLst>
        </pc:spChg>
        <pc:spChg chg="add del">
          <ac:chgData name="Vu Tien Lam 20162335" userId="5799bcb4-8679-44ff-8bf3-ba4a09420fc2" providerId="ADAL" clId="{40EF1754-B511-4CA4-BF63-FF1C58C76060}" dt="2019-12-12T13:01:40.026" v="2225"/>
          <ac:spMkLst>
            <pc:docMk/>
            <pc:sldMk cId="1375194125" sldId="351"/>
            <ac:spMk id="25" creationId="{BFF379BA-A1E9-4B7E-BC5C-0619981AC1D5}"/>
          </ac:spMkLst>
        </pc:spChg>
        <pc:spChg chg="add del">
          <ac:chgData name="Vu Tien Lam 20162335" userId="5799bcb4-8679-44ff-8bf3-ba4a09420fc2" providerId="ADAL" clId="{40EF1754-B511-4CA4-BF63-FF1C58C76060}" dt="2019-12-12T13:01:40.026" v="2225"/>
          <ac:spMkLst>
            <pc:docMk/>
            <pc:sldMk cId="1375194125" sldId="351"/>
            <ac:spMk id="26" creationId="{A03A4C72-5FD3-4429-AFD8-2310EE904FBB}"/>
          </ac:spMkLst>
        </pc:spChg>
        <pc:spChg chg="add del">
          <ac:chgData name="Vu Tien Lam 20162335" userId="5799bcb4-8679-44ff-8bf3-ba4a09420fc2" providerId="ADAL" clId="{40EF1754-B511-4CA4-BF63-FF1C58C76060}" dt="2019-12-12T13:01:40.026" v="2225"/>
          <ac:spMkLst>
            <pc:docMk/>
            <pc:sldMk cId="1375194125" sldId="351"/>
            <ac:spMk id="27" creationId="{B06FD040-B7E1-487D-829F-CDAE4F8E6F5B}"/>
          </ac:spMkLst>
        </pc:spChg>
        <pc:spChg chg="add del">
          <ac:chgData name="Vu Tien Lam 20162335" userId="5799bcb4-8679-44ff-8bf3-ba4a09420fc2" providerId="ADAL" clId="{40EF1754-B511-4CA4-BF63-FF1C58C76060}" dt="2019-12-12T13:01:40.026" v="2225"/>
          <ac:spMkLst>
            <pc:docMk/>
            <pc:sldMk cId="1375194125" sldId="351"/>
            <ac:spMk id="28" creationId="{D3A98F34-173F-497A-ADE3-4C5DA6BECA4E}"/>
          </ac:spMkLst>
        </pc:spChg>
        <pc:spChg chg="add del">
          <ac:chgData name="Vu Tien Lam 20162335" userId="5799bcb4-8679-44ff-8bf3-ba4a09420fc2" providerId="ADAL" clId="{40EF1754-B511-4CA4-BF63-FF1C58C76060}" dt="2019-12-12T13:01:40.026" v="2225"/>
          <ac:spMkLst>
            <pc:docMk/>
            <pc:sldMk cId="1375194125" sldId="351"/>
            <ac:spMk id="29" creationId="{2CB87300-5998-4DC2-8CEE-37996ECC4F5C}"/>
          </ac:spMkLst>
        </pc:spChg>
        <pc:spChg chg="add del mod">
          <ac:chgData name="Vu Tien Lam 20162335" userId="5799bcb4-8679-44ff-8bf3-ba4a09420fc2" providerId="ADAL" clId="{40EF1754-B511-4CA4-BF63-FF1C58C76060}" dt="2019-12-12T13:04:30.975" v="2245"/>
          <ac:spMkLst>
            <pc:docMk/>
            <pc:sldMk cId="1375194125" sldId="351"/>
            <ac:spMk id="30" creationId="{53608825-EEEE-4740-BBD1-57DF11A404FF}"/>
          </ac:spMkLst>
        </pc:spChg>
        <pc:spChg chg="add mod">
          <ac:chgData name="Vu Tien Lam 20162335" userId="5799bcb4-8679-44ff-8bf3-ba4a09420fc2" providerId="ADAL" clId="{40EF1754-B511-4CA4-BF63-FF1C58C76060}" dt="2019-12-25T00:58:58.759" v="7415" actId="1076"/>
          <ac:spMkLst>
            <pc:docMk/>
            <pc:sldMk cId="1375194125" sldId="351"/>
            <ac:spMk id="31" creationId="{C8A4E802-5EF0-43F4-AC5A-06FE884BEDFD}"/>
          </ac:spMkLst>
        </pc:spChg>
        <pc:spChg chg="add mod">
          <ac:chgData name="Vu Tien Lam 20162335" userId="5799bcb4-8679-44ff-8bf3-ba4a09420fc2" providerId="ADAL" clId="{40EF1754-B511-4CA4-BF63-FF1C58C76060}" dt="2019-12-25T00:58:58.759" v="7415" actId="1076"/>
          <ac:spMkLst>
            <pc:docMk/>
            <pc:sldMk cId="1375194125" sldId="351"/>
            <ac:spMk id="32" creationId="{AEE0C756-789F-4E52-AD7A-A827DFD25F70}"/>
          </ac:spMkLst>
        </pc:spChg>
        <pc:spChg chg="add del mod">
          <ac:chgData name="Vu Tien Lam 20162335" userId="5799bcb4-8679-44ff-8bf3-ba4a09420fc2" providerId="ADAL" clId="{40EF1754-B511-4CA4-BF63-FF1C58C76060}" dt="2019-12-12T13:08:38.598" v="2279"/>
          <ac:spMkLst>
            <pc:docMk/>
            <pc:sldMk cId="1375194125" sldId="351"/>
            <ac:spMk id="33" creationId="{AA9F40A1-7D35-43C4-8AA0-A143EA1F3CFC}"/>
          </ac:spMkLst>
        </pc:spChg>
        <pc:spChg chg="add del mod">
          <ac:chgData name="Vu Tien Lam 20162335" userId="5799bcb4-8679-44ff-8bf3-ba4a09420fc2" providerId="ADAL" clId="{40EF1754-B511-4CA4-BF63-FF1C58C76060}" dt="2019-12-12T13:08:38.598" v="2279"/>
          <ac:spMkLst>
            <pc:docMk/>
            <pc:sldMk cId="1375194125" sldId="351"/>
            <ac:spMk id="34" creationId="{9B0C6A16-E5F6-4F71-B6FB-1CE675A49963}"/>
          </ac:spMkLst>
        </pc:spChg>
        <pc:spChg chg="add mod">
          <ac:chgData name="Vu Tien Lam 20162335" userId="5799bcb4-8679-44ff-8bf3-ba4a09420fc2" providerId="ADAL" clId="{40EF1754-B511-4CA4-BF63-FF1C58C76060}" dt="2019-12-25T00:58:58.759" v="7415" actId="1076"/>
          <ac:spMkLst>
            <pc:docMk/>
            <pc:sldMk cId="1375194125" sldId="351"/>
            <ac:spMk id="36" creationId="{CD238520-BB16-4852-B3E7-4877CD9D4892}"/>
          </ac:spMkLst>
        </pc:spChg>
        <pc:spChg chg="add mod">
          <ac:chgData name="Vu Tien Lam 20162335" userId="5799bcb4-8679-44ff-8bf3-ba4a09420fc2" providerId="ADAL" clId="{40EF1754-B511-4CA4-BF63-FF1C58C76060}" dt="2019-12-25T00:58:58.759" v="7415" actId="1076"/>
          <ac:spMkLst>
            <pc:docMk/>
            <pc:sldMk cId="1375194125" sldId="351"/>
            <ac:spMk id="37" creationId="{6A12E4C7-3DE5-463C-94E0-0EECF12436CB}"/>
          </ac:spMkLst>
        </pc:spChg>
        <pc:spChg chg="add mod">
          <ac:chgData name="Vu Tien Lam 20162335" userId="5799bcb4-8679-44ff-8bf3-ba4a09420fc2" providerId="ADAL" clId="{40EF1754-B511-4CA4-BF63-FF1C58C76060}" dt="2019-12-25T00:58:58.759" v="7415" actId="1076"/>
          <ac:spMkLst>
            <pc:docMk/>
            <pc:sldMk cId="1375194125" sldId="351"/>
            <ac:spMk id="38" creationId="{7F5B42B2-2E5A-4B0B-89AD-242CB6FA2038}"/>
          </ac:spMkLst>
        </pc:spChg>
        <pc:spChg chg="add mod">
          <ac:chgData name="Vu Tien Lam 20162335" userId="5799bcb4-8679-44ff-8bf3-ba4a09420fc2" providerId="ADAL" clId="{40EF1754-B511-4CA4-BF63-FF1C58C76060}" dt="2019-12-25T00:58:58.759" v="7415" actId="1076"/>
          <ac:spMkLst>
            <pc:docMk/>
            <pc:sldMk cId="1375194125" sldId="351"/>
            <ac:spMk id="39" creationId="{91CEE748-86D6-43F7-8C8C-AA17CFC51234}"/>
          </ac:spMkLst>
        </pc:spChg>
        <pc:spChg chg="add mod">
          <ac:chgData name="Vu Tien Lam 20162335" userId="5799bcb4-8679-44ff-8bf3-ba4a09420fc2" providerId="ADAL" clId="{40EF1754-B511-4CA4-BF63-FF1C58C76060}" dt="2019-12-25T00:58:58.759" v="7415" actId="1076"/>
          <ac:spMkLst>
            <pc:docMk/>
            <pc:sldMk cId="1375194125" sldId="351"/>
            <ac:spMk id="40" creationId="{46F37BA9-04E1-4D4D-9A2D-12B101C61DC6}"/>
          </ac:spMkLst>
        </pc:spChg>
        <pc:spChg chg="add mod">
          <ac:chgData name="Vu Tien Lam 20162335" userId="5799bcb4-8679-44ff-8bf3-ba4a09420fc2" providerId="ADAL" clId="{40EF1754-B511-4CA4-BF63-FF1C58C76060}" dt="2019-12-25T00:58:58.759" v="7415" actId="1076"/>
          <ac:spMkLst>
            <pc:docMk/>
            <pc:sldMk cId="1375194125" sldId="351"/>
            <ac:spMk id="41" creationId="{C8F7C157-3299-4144-9763-32783291D2C8}"/>
          </ac:spMkLst>
        </pc:spChg>
        <pc:grpChg chg="add del mod">
          <ac:chgData name="Vu Tien Lam 20162335" userId="5799bcb4-8679-44ff-8bf3-ba4a09420fc2" providerId="ADAL" clId="{40EF1754-B511-4CA4-BF63-FF1C58C76060}" dt="2019-12-12T13:01:32.525" v="2221" actId="478"/>
          <ac:grpSpMkLst>
            <pc:docMk/>
            <pc:sldMk cId="1375194125" sldId="351"/>
            <ac:grpSpMk id="6" creationId="{3A34761D-36CA-4901-9728-1781B30C279E}"/>
          </ac:grpSpMkLst>
        </pc:grpChg>
        <pc:grpChg chg="add mod">
          <ac:chgData name="Vu Tien Lam 20162335" userId="5799bcb4-8679-44ff-8bf3-ba4a09420fc2" providerId="ADAL" clId="{40EF1754-B511-4CA4-BF63-FF1C58C76060}" dt="2019-12-12T13:08:19.775" v="2274" actId="164"/>
          <ac:grpSpMkLst>
            <pc:docMk/>
            <pc:sldMk cId="1375194125" sldId="351"/>
            <ac:grpSpMk id="7" creationId="{E8CBCFA4-2C2E-48E6-9585-B7FB90B94E75}"/>
          </ac:grpSpMkLst>
        </pc:grpChg>
        <pc:grpChg chg="mod">
          <ac:chgData name="Vu Tien Lam 20162335" userId="5799bcb4-8679-44ff-8bf3-ba4a09420fc2" providerId="ADAL" clId="{40EF1754-B511-4CA4-BF63-FF1C58C76060}" dt="2019-12-12T08:49:08.363" v="2096" actId="1076"/>
          <ac:grpSpMkLst>
            <pc:docMk/>
            <pc:sldMk cId="1375194125" sldId="351"/>
            <ac:grpSpMk id="16" creationId="{961E7456-5A1D-48A2-8080-B7C876775EA5}"/>
          </ac:grpSpMkLst>
        </pc:grpChg>
        <pc:grpChg chg="del mod">
          <ac:chgData name="Vu Tien Lam 20162335" userId="5799bcb4-8679-44ff-8bf3-ba4a09420fc2" providerId="ADAL" clId="{40EF1754-B511-4CA4-BF63-FF1C58C76060}" dt="2019-12-12T08:47:40.871" v="2075" actId="478"/>
          <ac:grpSpMkLst>
            <pc:docMk/>
            <pc:sldMk cId="1375194125" sldId="351"/>
            <ac:grpSpMk id="17" creationId="{79F00AEC-8535-4A1C-AED5-7EBA58FE2D6B}"/>
          </ac:grpSpMkLst>
        </pc:grpChg>
        <pc:picChg chg="mod">
          <ac:chgData name="Vu Tien Lam 20162335" userId="5799bcb4-8679-44ff-8bf3-ba4a09420fc2" providerId="ADAL" clId="{40EF1754-B511-4CA4-BF63-FF1C58C76060}" dt="2019-12-12T08:48:02.492" v="2082" actId="1076"/>
          <ac:picMkLst>
            <pc:docMk/>
            <pc:sldMk cId="1375194125" sldId="351"/>
            <ac:picMk id="10" creationId="{7FA61DD7-04F8-4F61-8892-55FE055EB02F}"/>
          </ac:picMkLst>
        </pc:picChg>
        <pc:picChg chg="mod">
          <ac:chgData name="Vu Tien Lam 20162335" userId="5799bcb4-8679-44ff-8bf3-ba4a09420fc2" providerId="ADAL" clId="{40EF1754-B511-4CA4-BF63-FF1C58C76060}" dt="2019-12-12T08:47:59.551" v="2081" actId="1076"/>
          <ac:picMkLst>
            <pc:docMk/>
            <pc:sldMk cId="1375194125" sldId="351"/>
            <ac:picMk id="11" creationId="{E68FBC4F-1184-4C0B-AFD2-E26E909F31E6}"/>
          </ac:picMkLst>
        </pc:picChg>
        <pc:picChg chg="add mod">
          <ac:chgData name="Vu Tien Lam 20162335" userId="5799bcb4-8679-44ff-8bf3-ba4a09420fc2" providerId="ADAL" clId="{40EF1754-B511-4CA4-BF63-FF1C58C76060}" dt="2019-12-25T00:58:58.759" v="7415" actId="1076"/>
          <ac:picMkLst>
            <pc:docMk/>
            <pc:sldMk cId="1375194125" sldId="351"/>
            <ac:picMk id="35" creationId="{650B5E96-D15E-4D82-9EC8-353C088220E7}"/>
          </ac:picMkLst>
        </pc:picChg>
      </pc:sldChg>
      <pc:sldChg chg="modSp modTransition modAnim">
        <pc:chgData name="Vu Tien Lam 20162335" userId="5799bcb4-8679-44ff-8bf3-ba4a09420fc2" providerId="ADAL" clId="{40EF1754-B511-4CA4-BF63-FF1C58C76060}" dt="2019-12-25T00:46:37.024" v="7413" actId="403"/>
        <pc:sldMkLst>
          <pc:docMk/>
          <pc:sldMk cId="1116497667" sldId="352"/>
        </pc:sldMkLst>
        <pc:graphicFrameChg chg="mod">
          <ac:chgData name="Vu Tien Lam 20162335" userId="5799bcb4-8679-44ff-8bf3-ba4a09420fc2" providerId="ADAL" clId="{40EF1754-B511-4CA4-BF63-FF1C58C76060}" dt="2019-12-25T00:46:37.024" v="7413" actId="403"/>
          <ac:graphicFrameMkLst>
            <pc:docMk/>
            <pc:sldMk cId="1116497667" sldId="352"/>
            <ac:graphicFrameMk id="6" creationId="{D6C692A1-3AFA-4C4F-BFE4-BC58967DDF75}"/>
          </ac:graphicFrameMkLst>
        </pc:graphicFrameChg>
      </pc:sldChg>
      <pc:sldChg chg="addSp delSp modSp modTransition modAnim">
        <pc:chgData name="Vu Tien Lam 20162335" userId="5799bcb4-8679-44ff-8bf3-ba4a09420fc2" providerId="ADAL" clId="{40EF1754-B511-4CA4-BF63-FF1C58C76060}" dt="2019-12-18T13:17:21.478" v="7362" actId="207"/>
        <pc:sldMkLst>
          <pc:docMk/>
          <pc:sldMk cId="841277460" sldId="353"/>
        </pc:sldMkLst>
        <pc:spChg chg="mod">
          <ac:chgData name="Vu Tien Lam 20162335" userId="5799bcb4-8679-44ff-8bf3-ba4a09420fc2" providerId="ADAL" clId="{40EF1754-B511-4CA4-BF63-FF1C58C76060}" dt="2019-12-18T13:17:14.113" v="7361" actId="207"/>
          <ac:spMkLst>
            <pc:docMk/>
            <pc:sldMk cId="841277460" sldId="353"/>
            <ac:spMk id="3" creationId="{CA98BF88-07E7-44EF-AA13-54C19A3D2411}"/>
          </ac:spMkLst>
        </pc:spChg>
        <pc:spChg chg="mod">
          <ac:chgData name="Vu Tien Lam 20162335" userId="5799bcb4-8679-44ff-8bf3-ba4a09420fc2" providerId="ADAL" clId="{40EF1754-B511-4CA4-BF63-FF1C58C76060}" dt="2019-12-18T09:11:19.418" v="5153" actId="114"/>
          <ac:spMkLst>
            <pc:docMk/>
            <pc:sldMk cId="841277460" sldId="353"/>
            <ac:spMk id="4" creationId="{C35DF2D6-0AC1-40D3-9F3B-10FD21496590}"/>
          </ac:spMkLst>
        </pc:spChg>
        <pc:spChg chg="mod">
          <ac:chgData name="Vu Tien Lam 20162335" userId="5799bcb4-8679-44ff-8bf3-ba4a09420fc2" providerId="ADAL" clId="{40EF1754-B511-4CA4-BF63-FF1C58C76060}" dt="2019-12-18T13:17:21.478" v="7362" actId="207"/>
          <ac:spMkLst>
            <pc:docMk/>
            <pc:sldMk cId="841277460" sldId="353"/>
            <ac:spMk id="10" creationId="{296AA9CD-C9C7-466A-B8E4-8320E420AA33}"/>
          </ac:spMkLst>
        </pc:spChg>
        <pc:spChg chg="del">
          <ac:chgData name="Vu Tien Lam 20162335" userId="5799bcb4-8679-44ff-8bf3-ba4a09420fc2" providerId="ADAL" clId="{40EF1754-B511-4CA4-BF63-FF1C58C76060}" dt="2019-12-12T08:57:09.521" v="2150"/>
          <ac:spMkLst>
            <pc:docMk/>
            <pc:sldMk cId="841277460" sldId="353"/>
            <ac:spMk id="13" creationId="{23716F6A-26ED-4173-8FF3-9A048F2A0DCA}"/>
          </ac:spMkLst>
        </pc:spChg>
        <pc:spChg chg="mod">
          <ac:chgData name="Vu Tien Lam 20162335" userId="5799bcb4-8679-44ff-8bf3-ba4a09420fc2" providerId="ADAL" clId="{40EF1754-B511-4CA4-BF63-FF1C58C76060}" dt="2019-12-18T09:09:49.514" v="5127" actId="20577"/>
          <ac:spMkLst>
            <pc:docMk/>
            <pc:sldMk cId="841277460" sldId="353"/>
            <ac:spMk id="18" creationId="{F0F011D6-5F04-47F0-9B10-C52B3A5C24CF}"/>
          </ac:spMkLst>
        </pc:spChg>
        <pc:grpChg chg="del">
          <ac:chgData name="Vu Tien Lam 20162335" userId="5799bcb4-8679-44ff-8bf3-ba4a09420fc2" providerId="ADAL" clId="{40EF1754-B511-4CA4-BF63-FF1C58C76060}" dt="2019-12-12T08:54:42.239" v="2146"/>
          <ac:grpSpMkLst>
            <pc:docMk/>
            <pc:sldMk cId="841277460" sldId="353"/>
            <ac:grpSpMk id="7" creationId="{D2AD2A20-1E93-4510-91EB-4B2B1B83D5BB}"/>
          </ac:grpSpMkLst>
        </pc:grpChg>
        <pc:grpChg chg="add del mod">
          <ac:chgData name="Vu Tien Lam 20162335" userId="5799bcb4-8679-44ff-8bf3-ba4a09420fc2" providerId="ADAL" clId="{40EF1754-B511-4CA4-BF63-FF1C58C76060}" dt="2019-12-12T08:57:09.521" v="2150"/>
          <ac:grpSpMkLst>
            <pc:docMk/>
            <pc:sldMk cId="841277460" sldId="353"/>
            <ac:grpSpMk id="11" creationId="{56F7601B-6599-4859-9651-663768ABE8B2}"/>
          </ac:grpSpMkLst>
        </pc:grpChg>
        <pc:grpChg chg="add mod">
          <ac:chgData name="Vu Tien Lam 20162335" userId="5799bcb4-8679-44ff-8bf3-ba4a09420fc2" providerId="ADAL" clId="{40EF1754-B511-4CA4-BF63-FF1C58C76060}" dt="2019-12-12T12:54:34.008" v="2220" actId="1076"/>
          <ac:grpSpMkLst>
            <pc:docMk/>
            <pc:sldMk cId="841277460" sldId="353"/>
            <ac:grpSpMk id="14" creationId="{74DDB16D-8DEB-4D28-B67E-ADE0E8F5B4C1}"/>
          </ac:grpSpMkLst>
        </pc:grpChg>
        <pc:grpChg chg="mod">
          <ac:chgData name="Vu Tien Lam 20162335" userId="5799bcb4-8679-44ff-8bf3-ba4a09420fc2" providerId="ADAL" clId="{40EF1754-B511-4CA4-BF63-FF1C58C76060}" dt="2019-12-12T12:54:34.008" v="2220" actId="1076"/>
          <ac:grpSpMkLst>
            <pc:docMk/>
            <pc:sldMk cId="841277460" sldId="353"/>
            <ac:grpSpMk id="15" creationId="{14382AD8-3805-4744-865F-506E3EABECC9}"/>
          </ac:grpSpMkLst>
        </pc:grpChg>
        <pc:picChg chg="del mod">
          <ac:chgData name="Vu Tien Lam 20162335" userId="5799bcb4-8679-44ff-8bf3-ba4a09420fc2" providerId="ADAL" clId="{40EF1754-B511-4CA4-BF63-FF1C58C76060}" dt="2019-12-12T08:57:10.854" v="2151" actId="478"/>
          <ac:picMkLst>
            <pc:docMk/>
            <pc:sldMk cId="841277460" sldId="353"/>
            <ac:picMk id="12" creationId="{7ECDBD46-BA5F-45D4-AAF7-8550F44D81B4}"/>
          </ac:picMkLst>
        </pc:picChg>
        <pc:picChg chg="del mod">
          <ac:chgData name="Vu Tien Lam 20162335" userId="5799bcb4-8679-44ff-8bf3-ba4a09420fc2" providerId="ADAL" clId="{40EF1754-B511-4CA4-BF63-FF1C58C76060}" dt="2019-12-12T08:54:40.194" v="2145" actId="478"/>
          <ac:picMkLst>
            <pc:docMk/>
            <pc:sldMk cId="841277460" sldId="353"/>
            <ac:picMk id="1028" creationId="{EC44CE34-FC74-4B60-9A79-20D99EBEAD1A}"/>
          </ac:picMkLst>
        </pc:picChg>
      </pc:sldChg>
      <pc:sldChg chg="addSp delSp modSp modTransition delAnim modAnim">
        <pc:chgData name="Vu Tien Lam 20162335" userId="5799bcb4-8679-44ff-8bf3-ba4a09420fc2" providerId="ADAL" clId="{40EF1754-B511-4CA4-BF63-FF1C58C76060}" dt="2019-12-18T13:17:36.863" v="7363" actId="207"/>
        <pc:sldMkLst>
          <pc:docMk/>
          <pc:sldMk cId="1688495069" sldId="354"/>
        </pc:sldMkLst>
        <pc:spChg chg="mod">
          <ac:chgData name="Vu Tien Lam 20162335" userId="5799bcb4-8679-44ff-8bf3-ba4a09420fc2" providerId="ADAL" clId="{40EF1754-B511-4CA4-BF63-FF1C58C76060}" dt="2019-12-18T13:17:36.863" v="7363" actId="207"/>
          <ac:spMkLst>
            <pc:docMk/>
            <pc:sldMk cId="1688495069" sldId="354"/>
            <ac:spMk id="3" creationId="{4B9F37E4-A54E-4848-88AD-CE6223F99B2B}"/>
          </ac:spMkLst>
        </pc:spChg>
        <pc:spChg chg="mod">
          <ac:chgData name="Vu Tien Lam 20162335" userId="5799bcb4-8679-44ff-8bf3-ba4a09420fc2" providerId="ADAL" clId="{40EF1754-B511-4CA4-BF63-FF1C58C76060}" dt="2019-12-17T02:58:53.664" v="2658" actId="6549"/>
          <ac:spMkLst>
            <pc:docMk/>
            <pc:sldMk cId="1688495069" sldId="354"/>
            <ac:spMk id="4" creationId="{0142BE3B-036C-4F79-A36A-968C48421984}"/>
          </ac:spMkLst>
        </pc:spChg>
        <pc:spChg chg="del">
          <ac:chgData name="Vu Tien Lam 20162335" userId="5799bcb4-8679-44ff-8bf3-ba4a09420fc2" providerId="ADAL" clId="{40EF1754-B511-4CA4-BF63-FF1C58C76060}" dt="2019-12-17T03:07:44.134" v="2717" actId="478"/>
          <ac:spMkLst>
            <pc:docMk/>
            <pc:sldMk cId="1688495069" sldId="354"/>
            <ac:spMk id="8" creationId="{E0F9B505-0477-4F2E-BE58-8EBDD7629313}"/>
          </ac:spMkLst>
        </pc:spChg>
        <pc:spChg chg="mod">
          <ac:chgData name="Vu Tien Lam 20162335" userId="5799bcb4-8679-44ff-8bf3-ba4a09420fc2" providerId="ADAL" clId="{40EF1754-B511-4CA4-BF63-FF1C58C76060}" dt="2019-12-17T03:08:09.447" v="2758" actId="1076"/>
          <ac:spMkLst>
            <pc:docMk/>
            <pc:sldMk cId="1688495069" sldId="354"/>
            <ac:spMk id="9" creationId="{C7C066A8-482B-4FDA-80D8-CB3E9B794FF3}"/>
          </ac:spMkLst>
        </pc:spChg>
        <pc:spChg chg="add mod">
          <ac:chgData name="Vu Tien Lam 20162335" userId="5799bcb4-8679-44ff-8bf3-ba4a09420fc2" providerId="ADAL" clId="{40EF1754-B511-4CA4-BF63-FF1C58C76060}" dt="2019-12-17T02:46:37.751" v="2586" actId="1076"/>
          <ac:spMkLst>
            <pc:docMk/>
            <pc:sldMk cId="1688495069" sldId="354"/>
            <ac:spMk id="12" creationId="{A20312D0-5ECE-4CC7-9883-45DC485A0A0A}"/>
          </ac:spMkLst>
        </pc:spChg>
        <pc:spChg chg="add mod">
          <ac:chgData name="Vu Tien Lam 20162335" userId="5799bcb4-8679-44ff-8bf3-ba4a09420fc2" providerId="ADAL" clId="{40EF1754-B511-4CA4-BF63-FF1C58C76060}" dt="2019-12-17T02:50:53.801" v="2633" actId="207"/>
          <ac:spMkLst>
            <pc:docMk/>
            <pc:sldMk cId="1688495069" sldId="354"/>
            <ac:spMk id="13" creationId="{0CB53D25-E939-4264-81BD-11A1BD597D56}"/>
          </ac:spMkLst>
        </pc:spChg>
        <pc:spChg chg="add del mod">
          <ac:chgData name="Vu Tien Lam 20162335" userId="5799bcb4-8679-44ff-8bf3-ba4a09420fc2" providerId="ADAL" clId="{40EF1754-B511-4CA4-BF63-FF1C58C76060}" dt="2019-12-17T02:44:45.669" v="2571" actId="478"/>
          <ac:spMkLst>
            <pc:docMk/>
            <pc:sldMk cId="1688495069" sldId="354"/>
            <ac:spMk id="14" creationId="{94F68639-E0D3-435E-ADB3-E6A71AD596C4}"/>
          </ac:spMkLst>
        </pc:spChg>
        <pc:spChg chg="add del mod">
          <ac:chgData name="Vu Tien Lam 20162335" userId="5799bcb4-8679-44ff-8bf3-ba4a09420fc2" providerId="ADAL" clId="{40EF1754-B511-4CA4-BF63-FF1C58C76060}" dt="2019-12-17T02:51:24.383" v="2636"/>
          <ac:spMkLst>
            <pc:docMk/>
            <pc:sldMk cId="1688495069" sldId="354"/>
            <ac:spMk id="16" creationId="{B1FC5EDB-E915-43CC-934A-090BF063997F}"/>
          </ac:spMkLst>
        </pc:spChg>
        <pc:spChg chg="add mod">
          <ac:chgData name="Vu Tien Lam 20162335" userId="5799bcb4-8679-44ff-8bf3-ba4a09420fc2" providerId="ADAL" clId="{40EF1754-B511-4CA4-BF63-FF1C58C76060}" dt="2019-12-17T02:46:37.751" v="2586" actId="1076"/>
          <ac:spMkLst>
            <pc:docMk/>
            <pc:sldMk cId="1688495069" sldId="354"/>
            <ac:spMk id="17" creationId="{592DC2EA-1108-47CC-9F40-436717098E55}"/>
          </ac:spMkLst>
        </pc:spChg>
        <pc:spChg chg="add mod">
          <ac:chgData name="Vu Tien Lam 20162335" userId="5799bcb4-8679-44ff-8bf3-ba4a09420fc2" providerId="ADAL" clId="{40EF1754-B511-4CA4-BF63-FF1C58C76060}" dt="2019-12-17T02:50:47.569" v="2632" actId="207"/>
          <ac:spMkLst>
            <pc:docMk/>
            <pc:sldMk cId="1688495069" sldId="354"/>
            <ac:spMk id="18" creationId="{109257B0-1A6F-404B-B750-FE751DCD8DC6}"/>
          </ac:spMkLst>
        </pc:spChg>
        <pc:spChg chg="add mod">
          <ac:chgData name="Vu Tien Lam 20162335" userId="5799bcb4-8679-44ff-8bf3-ba4a09420fc2" providerId="ADAL" clId="{40EF1754-B511-4CA4-BF63-FF1C58C76060}" dt="2019-12-17T02:46:37.751" v="2586" actId="1076"/>
          <ac:spMkLst>
            <pc:docMk/>
            <pc:sldMk cId="1688495069" sldId="354"/>
            <ac:spMk id="19" creationId="{679858FD-1B08-4714-A03D-C806FE358B58}"/>
          </ac:spMkLst>
        </pc:spChg>
        <pc:spChg chg="add mod">
          <ac:chgData name="Vu Tien Lam 20162335" userId="5799bcb4-8679-44ff-8bf3-ba4a09420fc2" providerId="ADAL" clId="{40EF1754-B511-4CA4-BF63-FF1C58C76060}" dt="2019-12-17T02:46:37.751" v="2586" actId="1076"/>
          <ac:spMkLst>
            <pc:docMk/>
            <pc:sldMk cId="1688495069" sldId="354"/>
            <ac:spMk id="20" creationId="{632B80E2-65FE-4D66-BF40-A37ACD1BCBCE}"/>
          </ac:spMkLst>
        </pc:spChg>
        <pc:spChg chg="add del">
          <ac:chgData name="Vu Tien Lam 20162335" userId="5799bcb4-8679-44ff-8bf3-ba4a09420fc2" providerId="ADAL" clId="{40EF1754-B511-4CA4-BF63-FF1C58C76060}" dt="2019-12-17T02:52:15.810" v="2645"/>
          <ac:spMkLst>
            <pc:docMk/>
            <pc:sldMk cId="1688495069" sldId="354"/>
            <ac:spMk id="47" creationId="{4F62A85C-DF0B-4A33-A81D-49D46309B987}"/>
          </ac:spMkLst>
        </pc:spChg>
        <pc:spChg chg="add mod">
          <ac:chgData name="Vu Tien Lam 20162335" userId="5799bcb4-8679-44ff-8bf3-ba4a09420fc2" providerId="ADAL" clId="{40EF1754-B511-4CA4-BF63-FF1C58C76060}" dt="2019-12-17T02:52:11.317" v="2644" actId="207"/>
          <ac:spMkLst>
            <pc:docMk/>
            <pc:sldMk cId="1688495069" sldId="354"/>
            <ac:spMk id="48" creationId="{34505D56-8F2A-45B0-BD99-4A779A487492}"/>
          </ac:spMkLst>
        </pc:spChg>
        <pc:spChg chg="add mod">
          <ac:chgData name="Vu Tien Lam 20162335" userId="5799bcb4-8679-44ff-8bf3-ba4a09420fc2" providerId="ADAL" clId="{40EF1754-B511-4CA4-BF63-FF1C58C76060}" dt="2019-12-17T02:57:39.751" v="2657" actId="207"/>
          <ac:spMkLst>
            <pc:docMk/>
            <pc:sldMk cId="1688495069" sldId="354"/>
            <ac:spMk id="49" creationId="{C2A7B995-7E48-499F-80A8-C4565AA0CE49}"/>
          </ac:spMkLst>
        </pc:spChg>
        <pc:spChg chg="add del mod">
          <ac:chgData name="Vu Tien Lam 20162335" userId="5799bcb4-8679-44ff-8bf3-ba4a09420fc2" providerId="ADAL" clId="{40EF1754-B511-4CA4-BF63-FF1C58C76060}" dt="2019-12-17T02:53:03.015" v="2655" actId="478"/>
          <ac:spMkLst>
            <pc:docMk/>
            <pc:sldMk cId="1688495069" sldId="354"/>
            <ac:spMk id="50" creationId="{1C6E8F52-B3FF-412C-BFFE-B8680200966E}"/>
          </ac:spMkLst>
        </pc:spChg>
        <pc:graphicFrameChg chg="add mod modGraphic">
          <ac:chgData name="Vu Tien Lam 20162335" userId="5799bcb4-8679-44ff-8bf3-ba4a09420fc2" providerId="ADAL" clId="{40EF1754-B511-4CA4-BF63-FF1C58C76060}" dt="2019-12-17T01:28:49.906" v="2496" actId="1076"/>
          <ac:graphicFrameMkLst>
            <pc:docMk/>
            <pc:sldMk cId="1688495069" sldId="354"/>
            <ac:graphicFrameMk id="11" creationId="{B26D3CF4-C864-48AA-A0E9-1D9BCB288C38}"/>
          </ac:graphicFrameMkLst>
        </pc:graphicFrameChg>
        <pc:picChg chg="del mod">
          <ac:chgData name="Vu Tien Lam 20162335" userId="5799bcb4-8679-44ff-8bf3-ba4a09420fc2" providerId="ADAL" clId="{40EF1754-B511-4CA4-BF63-FF1C58C76060}" dt="2019-12-17T02:41:52.187" v="2551" actId="478"/>
          <ac:picMkLst>
            <pc:docMk/>
            <pc:sldMk cId="1688495069" sldId="354"/>
            <ac:picMk id="6" creationId="{17308710-3B96-4588-B8EC-FEA8A8144052}"/>
          </ac:picMkLst>
        </pc:picChg>
        <pc:picChg chg="add del mod">
          <ac:chgData name="Vu Tien Lam 20162335" userId="5799bcb4-8679-44ff-8bf3-ba4a09420fc2" providerId="ADAL" clId="{40EF1754-B511-4CA4-BF63-FF1C58C76060}" dt="2019-12-17T01:18:22.568" v="2476" actId="478"/>
          <ac:picMkLst>
            <pc:docMk/>
            <pc:sldMk cId="1688495069" sldId="354"/>
            <ac:picMk id="10" creationId="{5209A4C1-F878-4E68-916C-CEC5E43867BF}"/>
          </ac:picMkLst>
        </pc:picChg>
        <pc:picChg chg="del">
          <ac:chgData name="Vu Tien Lam 20162335" userId="5799bcb4-8679-44ff-8bf3-ba4a09420fc2" providerId="ADAL" clId="{40EF1754-B511-4CA4-BF63-FF1C58C76060}" dt="2019-12-17T01:04:54.120" v="2470" actId="478"/>
          <ac:picMkLst>
            <pc:docMk/>
            <pc:sldMk cId="1688495069" sldId="354"/>
            <ac:picMk id="1026" creationId="{C1F22892-DED7-42D0-A8D7-3606B439334A}"/>
          </ac:picMkLst>
        </pc:picChg>
        <pc:cxnChg chg="add mod">
          <ac:chgData name="Vu Tien Lam 20162335" userId="5799bcb4-8679-44ff-8bf3-ba4a09420fc2" providerId="ADAL" clId="{40EF1754-B511-4CA4-BF63-FF1C58C76060}" dt="2019-12-17T02:51:02.684" v="2634" actId="208"/>
          <ac:cxnSpMkLst>
            <pc:docMk/>
            <pc:sldMk cId="1688495069" sldId="354"/>
            <ac:cxnSpMk id="21" creationId="{1BB0C9EF-7981-4AF1-8B37-A6F1D0C40E5A}"/>
          </ac:cxnSpMkLst>
        </pc:cxnChg>
        <pc:cxnChg chg="add mod">
          <ac:chgData name="Vu Tien Lam 20162335" userId="5799bcb4-8679-44ff-8bf3-ba4a09420fc2" providerId="ADAL" clId="{40EF1754-B511-4CA4-BF63-FF1C58C76060}" dt="2019-12-17T02:51:02.684" v="2634" actId="208"/>
          <ac:cxnSpMkLst>
            <pc:docMk/>
            <pc:sldMk cId="1688495069" sldId="354"/>
            <ac:cxnSpMk id="23" creationId="{4E71BEFA-F795-4307-A05F-80CF05DAD097}"/>
          </ac:cxnSpMkLst>
        </pc:cxnChg>
        <pc:cxnChg chg="add mod">
          <ac:chgData name="Vu Tien Lam 20162335" userId="5799bcb4-8679-44ff-8bf3-ba4a09420fc2" providerId="ADAL" clId="{40EF1754-B511-4CA4-BF63-FF1C58C76060}" dt="2019-12-17T02:51:02.684" v="2634" actId="208"/>
          <ac:cxnSpMkLst>
            <pc:docMk/>
            <pc:sldMk cId="1688495069" sldId="354"/>
            <ac:cxnSpMk id="24" creationId="{10CD518C-91E3-4B21-BD85-E09817336C8F}"/>
          </ac:cxnSpMkLst>
        </pc:cxnChg>
        <pc:cxnChg chg="add mod">
          <ac:chgData name="Vu Tien Lam 20162335" userId="5799bcb4-8679-44ff-8bf3-ba4a09420fc2" providerId="ADAL" clId="{40EF1754-B511-4CA4-BF63-FF1C58C76060}" dt="2019-12-17T02:50:38.054" v="2631" actId="208"/>
          <ac:cxnSpMkLst>
            <pc:docMk/>
            <pc:sldMk cId="1688495069" sldId="354"/>
            <ac:cxnSpMk id="35" creationId="{8F5587D5-91D7-4F50-819D-C4BF340BB64C}"/>
          </ac:cxnSpMkLst>
        </pc:cxnChg>
        <pc:cxnChg chg="add mod">
          <ac:chgData name="Vu Tien Lam 20162335" userId="5799bcb4-8679-44ff-8bf3-ba4a09420fc2" providerId="ADAL" clId="{40EF1754-B511-4CA4-BF63-FF1C58C76060}" dt="2019-12-17T02:50:38.054" v="2631" actId="208"/>
          <ac:cxnSpMkLst>
            <pc:docMk/>
            <pc:sldMk cId="1688495069" sldId="354"/>
            <ac:cxnSpMk id="36" creationId="{6E8FB006-EDA2-49FB-8C13-8401C8175AAE}"/>
          </ac:cxnSpMkLst>
        </pc:cxnChg>
        <pc:cxnChg chg="add mod">
          <ac:chgData name="Vu Tien Lam 20162335" userId="5799bcb4-8679-44ff-8bf3-ba4a09420fc2" providerId="ADAL" clId="{40EF1754-B511-4CA4-BF63-FF1C58C76060}" dt="2019-12-17T02:50:38.054" v="2631" actId="208"/>
          <ac:cxnSpMkLst>
            <pc:docMk/>
            <pc:sldMk cId="1688495069" sldId="354"/>
            <ac:cxnSpMk id="37" creationId="{20B637B0-B8D0-4730-812D-FD4DBBED1BA8}"/>
          </ac:cxnSpMkLst>
        </pc:cxnChg>
        <pc:cxnChg chg="add mod">
          <ac:chgData name="Vu Tien Lam 20162335" userId="5799bcb4-8679-44ff-8bf3-ba4a09420fc2" providerId="ADAL" clId="{40EF1754-B511-4CA4-BF63-FF1C58C76060}" dt="2019-12-17T02:51:21.667" v="2635" actId="208"/>
          <ac:cxnSpMkLst>
            <pc:docMk/>
            <pc:sldMk cId="1688495069" sldId="354"/>
            <ac:cxnSpMk id="41" creationId="{285A60C8-8954-47EA-8CD2-9610008CD5DE}"/>
          </ac:cxnSpMkLst>
        </pc:cxnChg>
        <pc:cxnChg chg="add mod">
          <ac:chgData name="Vu Tien Lam 20162335" userId="5799bcb4-8679-44ff-8bf3-ba4a09420fc2" providerId="ADAL" clId="{40EF1754-B511-4CA4-BF63-FF1C58C76060}" dt="2019-12-17T02:51:21.667" v="2635" actId="208"/>
          <ac:cxnSpMkLst>
            <pc:docMk/>
            <pc:sldMk cId="1688495069" sldId="354"/>
            <ac:cxnSpMk id="42" creationId="{AB08BDC9-3028-419B-872E-836F9D1883F1}"/>
          </ac:cxnSpMkLst>
        </pc:cxnChg>
        <pc:cxnChg chg="add mod">
          <ac:chgData name="Vu Tien Lam 20162335" userId="5799bcb4-8679-44ff-8bf3-ba4a09420fc2" providerId="ADAL" clId="{40EF1754-B511-4CA4-BF63-FF1C58C76060}" dt="2019-12-17T02:51:21.667" v="2635" actId="208"/>
          <ac:cxnSpMkLst>
            <pc:docMk/>
            <pc:sldMk cId="1688495069" sldId="354"/>
            <ac:cxnSpMk id="43" creationId="{8484A722-E5A0-4A49-B0AB-BF5732B70D9E}"/>
          </ac:cxnSpMkLst>
        </pc:cxnChg>
      </pc:sldChg>
      <pc:sldChg chg="addSp modSp modTransition modAnim">
        <pc:chgData name="Vu Tien Lam 20162335" userId="5799bcb4-8679-44ff-8bf3-ba4a09420fc2" providerId="ADAL" clId="{40EF1754-B511-4CA4-BF63-FF1C58C76060}" dt="2019-12-18T10:55:35.393" v="7239"/>
        <pc:sldMkLst>
          <pc:docMk/>
          <pc:sldMk cId="2078622639" sldId="355"/>
        </pc:sldMkLst>
        <pc:spChg chg="mod">
          <ac:chgData name="Vu Tien Lam 20162335" userId="5799bcb4-8679-44ff-8bf3-ba4a09420fc2" providerId="ADAL" clId="{40EF1754-B511-4CA4-BF63-FF1C58C76060}" dt="2019-12-12T08:59:06.604" v="2175" actId="20577"/>
          <ac:spMkLst>
            <pc:docMk/>
            <pc:sldMk cId="2078622639" sldId="355"/>
            <ac:spMk id="4" creationId="{D403855B-0A04-4170-874B-C2F295E3E319}"/>
          </ac:spMkLst>
        </pc:spChg>
        <pc:spChg chg="add mod">
          <ac:chgData name="Vu Tien Lam 20162335" userId="5799bcb4-8679-44ff-8bf3-ba4a09420fc2" providerId="ADAL" clId="{40EF1754-B511-4CA4-BF63-FF1C58C76060}" dt="2019-12-12T08:58:47.814" v="2169" actId="14100"/>
          <ac:spMkLst>
            <pc:docMk/>
            <pc:sldMk cId="2078622639" sldId="355"/>
            <ac:spMk id="7" creationId="{D286877E-0BB2-4EAC-A009-9745AEB7DF33}"/>
          </ac:spMkLst>
        </pc:spChg>
        <pc:graphicFrameChg chg="mod">
          <ac:chgData name="Vu Tien Lam 20162335" userId="5799bcb4-8679-44ff-8bf3-ba4a09420fc2" providerId="ADAL" clId="{40EF1754-B511-4CA4-BF63-FF1C58C76060}" dt="2019-12-17T00:24:27.934" v="2462"/>
          <ac:graphicFrameMkLst>
            <pc:docMk/>
            <pc:sldMk cId="2078622639" sldId="355"/>
            <ac:graphicFrameMk id="6" creationId="{D6C692A1-3AFA-4C4F-BFE4-BC58967DDF75}"/>
          </ac:graphicFrameMkLst>
        </pc:graphicFrameChg>
      </pc:sldChg>
      <pc:sldChg chg="addSp delSp modSp modTransition delAnim modAnim">
        <pc:chgData name="Vu Tien Lam 20162335" userId="5799bcb4-8679-44ff-8bf3-ba4a09420fc2" providerId="ADAL" clId="{40EF1754-B511-4CA4-BF63-FF1C58C76060}" dt="2019-12-18T10:57:29.015" v="7246"/>
        <pc:sldMkLst>
          <pc:docMk/>
          <pc:sldMk cId="3523253587" sldId="356"/>
        </pc:sldMkLst>
        <pc:spChg chg="add del mod">
          <ac:chgData name="Vu Tien Lam 20162335" userId="5799bcb4-8679-44ff-8bf3-ba4a09420fc2" providerId="ADAL" clId="{40EF1754-B511-4CA4-BF63-FF1C58C76060}" dt="2019-12-17T01:04:23.156" v="2467"/>
          <ac:spMkLst>
            <pc:docMk/>
            <pc:sldMk cId="3523253587" sldId="356"/>
            <ac:spMk id="3" creationId="{37E3BB03-C966-4B38-8936-78C33F549762}"/>
          </ac:spMkLst>
        </pc:spChg>
        <pc:spChg chg="mod">
          <ac:chgData name="Vu Tien Lam 20162335" userId="5799bcb4-8679-44ff-8bf3-ba4a09420fc2" providerId="ADAL" clId="{40EF1754-B511-4CA4-BF63-FF1C58C76060}" dt="2019-12-18T09:10:11.628" v="5128" actId="20577"/>
          <ac:spMkLst>
            <pc:docMk/>
            <pc:sldMk cId="3523253587" sldId="356"/>
            <ac:spMk id="4" creationId="{99F32580-971E-4103-8A43-27756A108D3E}"/>
          </ac:spMkLst>
        </pc:spChg>
        <pc:spChg chg="add del mod">
          <ac:chgData name="Vu Tien Lam 20162335" userId="5799bcb4-8679-44ff-8bf3-ba4a09420fc2" providerId="ADAL" clId="{40EF1754-B511-4CA4-BF63-FF1C58C76060}" dt="2019-12-17T01:04:26.147" v="2469"/>
          <ac:spMkLst>
            <pc:docMk/>
            <pc:sldMk cId="3523253587" sldId="356"/>
            <ac:spMk id="7" creationId="{75281607-987B-4F09-ABE4-970C78396A9F}"/>
          </ac:spMkLst>
        </pc:spChg>
        <pc:spChg chg="add del mod">
          <ac:chgData name="Vu Tien Lam 20162335" userId="5799bcb4-8679-44ff-8bf3-ba4a09420fc2" providerId="ADAL" clId="{40EF1754-B511-4CA4-BF63-FF1C58C76060}" dt="2019-12-17T02:24:28.369" v="2535"/>
          <ac:spMkLst>
            <pc:docMk/>
            <pc:sldMk cId="3523253587" sldId="356"/>
            <ac:spMk id="9" creationId="{32757C41-02EF-415E-BB65-EE08451499C5}"/>
          </ac:spMkLst>
        </pc:spChg>
        <pc:picChg chg="add del mod">
          <ac:chgData name="Vu Tien Lam 20162335" userId="5799bcb4-8679-44ff-8bf3-ba4a09420fc2" providerId="ADAL" clId="{40EF1754-B511-4CA4-BF63-FF1C58C76060}" dt="2019-12-17T02:17:22.715" v="2534" actId="478"/>
          <ac:picMkLst>
            <pc:docMk/>
            <pc:sldMk cId="3523253587" sldId="356"/>
            <ac:picMk id="6" creationId="{8C3AD582-A03F-409E-8C84-CD68231BDDE4}"/>
          </ac:picMkLst>
        </pc:picChg>
        <pc:picChg chg="add mod">
          <ac:chgData name="Vu Tien Lam 20162335" userId="5799bcb4-8679-44ff-8bf3-ba4a09420fc2" providerId="ADAL" clId="{40EF1754-B511-4CA4-BF63-FF1C58C76060}" dt="2019-12-17T02:27:19.859" v="2549" actId="1036"/>
          <ac:picMkLst>
            <pc:docMk/>
            <pc:sldMk cId="3523253587" sldId="356"/>
            <ac:picMk id="10" creationId="{6B47B406-DE8D-4309-9BA6-0DD681D43C72}"/>
          </ac:picMkLst>
        </pc:picChg>
      </pc:sldChg>
      <pc:sldChg chg="addSp delSp modSp modTransition modAnim">
        <pc:chgData name="Vu Tien Lam 20162335" userId="5799bcb4-8679-44ff-8bf3-ba4a09420fc2" providerId="ADAL" clId="{40EF1754-B511-4CA4-BF63-FF1C58C76060}" dt="2019-12-18T10:55:35.393" v="7239"/>
        <pc:sldMkLst>
          <pc:docMk/>
          <pc:sldMk cId="2625955216" sldId="357"/>
        </pc:sldMkLst>
        <pc:spChg chg="mod">
          <ac:chgData name="Vu Tien Lam 20162335" userId="5799bcb4-8679-44ff-8bf3-ba4a09420fc2" providerId="ADAL" clId="{40EF1754-B511-4CA4-BF63-FF1C58C76060}" dt="2019-12-18T09:11:09.950" v="5152" actId="114"/>
          <ac:spMkLst>
            <pc:docMk/>
            <pc:sldMk cId="2625955216" sldId="357"/>
            <ac:spMk id="4" creationId="{2EE7F5DA-CD43-405B-A1B6-BA128099DF81}"/>
          </ac:spMkLst>
        </pc:spChg>
        <pc:spChg chg="mod">
          <ac:chgData name="Vu Tien Lam 20162335" userId="5799bcb4-8679-44ff-8bf3-ba4a09420fc2" providerId="ADAL" clId="{40EF1754-B511-4CA4-BF63-FF1C58C76060}" dt="2019-12-17T03:13:32.871" v="2768" actId="1076"/>
          <ac:spMkLst>
            <pc:docMk/>
            <pc:sldMk cId="2625955216" sldId="357"/>
            <ac:spMk id="39" creationId="{9FD74AE8-8976-4179-8772-801E7F816264}"/>
          </ac:spMkLst>
        </pc:spChg>
        <pc:spChg chg="mod">
          <ac:chgData name="Vu Tien Lam 20162335" userId="5799bcb4-8679-44ff-8bf3-ba4a09420fc2" providerId="ADAL" clId="{40EF1754-B511-4CA4-BF63-FF1C58C76060}" dt="2019-12-17T03:16:00.255" v="2786" actId="1076"/>
          <ac:spMkLst>
            <pc:docMk/>
            <pc:sldMk cId="2625955216" sldId="357"/>
            <ac:spMk id="42" creationId="{F3B6376C-067E-4567-B6AE-27C8229520AE}"/>
          </ac:spMkLst>
        </pc:spChg>
        <pc:spChg chg="mod">
          <ac:chgData name="Vu Tien Lam 20162335" userId="5799bcb4-8679-44ff-8bf3-ba4a09420fc2" providerId="ADAL" clId="{40EF1754-B511-4CA4-BF63-FF1C58C76060}" dt="2019-12-17T03:16:18.663" v="2795" actId="1076"/>
          <ac:spMkLst>
            <pc:docMk/>
            <pc:sldMk cId="2625955216" sldId="357"/>
            <ac:spMk id="45" creationId="{0C6A070E-F38E-465D-98B2-854A211CB2F4}"/>
          </ac:spMkLst>
        </pc:spChg>
        <pc:spChg chg="mod">
          <ac:chgData name="Vu Tien Lam 20162335" userId="5799bcb4-8679-44ff-8bf3-ba4a09420fc2" providerId="ADAL" clId="{40EF1754-B511-4CA4-BF63-FF1C58C76060}" dt="2019-12-17T03:13:32.871" v="2768" actId="1076"/>
          <ac:spMkLst>
            <pc:docMk/>
            <pc:sldMk cId="2625955216" sldId="357"/>
            <ac:spMk id="48" creationId="{13DA82EB-E469-4549-9F26-41744F000C3B}"/>
          </ac:spMkLst>
        </pc:spChg>
        <pc:spChg chg="mod">
          <ac:chgData name="Vu Tien Lam 20162335" userId="5799bcb4-8679-44ff-8bf3-ba4a09420fc2" providerId="ADAL" clId="{40EF1754-B511-4CA4-BF63-FF1C58C76060}" dt="2019-12-17T03:16:00.255" v="2786" actId="1076"/>
          <ac:spMkLst>
            <pc:docMk/>
            <pc:sldMk cId="2625955216" sldId="357"/>
            <ac:spMk id="51" creationId="{8C90AC10-6B5E-4AD9-BF9A-69184D004C18}"/>
          </ac:spMkLst>
        </pc:spChg>
        <pc:spChg chg="add del">
          <ac:chgData name="Vu Tien Lam 20162335" userId="5799bcb4-8679-44ff-8bf3-ba4a09420fc2" providerId="ADAL" clId="{40EF1754-B511-4CA4-BF63-FF1C58C76060}" dt="2019-12-17T03:20:22.665" v="2856"/>
          <ac:spMkLst>
            <pc:docMk/>
            <pc:sldMk cId="2625955216" sldId="357"/>
            <ac:spMk id="64" creationId="{4F7BF93C-4A3A-496A-85DA-90D989AC39C1}"/>
          </ac:spMkLst>
        </pc:spChg>
        <pc:spChg chg="mod">
          <ac:chgData name="Vu Tien Lam 20162335" userId="5799bcb4-8679-44ff-8bf3-ba4a09420fc2" providerId="ADAL" clId="{40EF1754-B511-4CA4-BF63-FF1C58C76060}" dt="2019-12-17T03:16:38.152" v="2798" actId="14100"/>
          <ac:spMkLst>
            <pc:docMk/>
            <pc:sldMk cId="2625955216" sldId="357"/>
            <ac:spMk id="67" creationId="{C15BF1A7-5EB3-49A4-9EEA-256753AD345C}"/>
          </ac:spMkLst>
        </pc:spChg>
        <pc:spChg chg="mod">
          <ac:chgData name="Vu Tien Lam 20162335" userId="5799bcb4-8679-44ff-8bf3-ba4a09420fc2" providerId="ADAL" clId="{40EF1754-B511-4CA4-BF63-FF1C58C76060}" dt="2019-12-17T03:15:40.215" v="2783" actId="1076"/>
          <ac:spMkLst>
            <pc:docMk/>
            <pc:sldMk cId="2625955216" sldId="357"/>
            <ac:spMk id="68" creationId="{5184A222-14DF-4B8B-A510-CF7DC6B317C3}"/>
          </ac:spMkLst>
        </pc:spChg>
        <pc:spChg chg="mod">
          <ac:chgData name="Vu Tien Lam 20162335" userId="5799bcb4-8679-44ff-8bf3-ba4a09420fc2" providerId="ADAL" clId="{40EF1754-B511-4CA4-BF63-FF1C58C76060}" dt="2019-12-17T03:17:49.112" v="2818" actId="1076"/>
          <ac:spMkLst>
            <pc:docMk/>
            <pc:sldMk cId="2625955216" sldId="357"/>
            <ac:spMk id="70" creationId="{170A492B-116B-4BC2-A369-79DAE4DBDB5F}"/>
          </ac:spMkLst>
        </pc:spChg>
        <pc:spChg chg="mod">
          <ac:chgData name="Vu Tien Lam 20162335" userId="5799bcb4-8679-44ff-8bf3-ba4a09420fc2" providerId="ADAL" clId="{40EF1754-B511-4CA4-BF63-FF1C58C76060}" dt="2019-12-17T03:17:49.112" v="2818" actId="1076"/>
          <ac:spMkLst>
            <pc:docMk/>
            <pc:sldMk cId="2625955216" sldId="357"/>
            <ac:spMk id="71" creationId="{81BC33AF-8EC2-4DB2-994C-9FC8FE151D8C}"/>
          </ac:spMkLst>
        </pc:spChg>
        <pc:spChg chg="mod">
          <ac:chgData name="Vu Tien Lam 20162335" userId="5799bcb4-8679-44ff-8bf3-ba4a09420fc2" providerId="ADAL" clId="{40EF1754-B511-4CA4-BF63-FF1C58C76060}" dt="2019-12-17T03:17:49.112" v="2818" actId="1076"/>
          <ac:spMkLst>
            <pc:docMk/>
            <pc:sldMk cId="2625955216" sldId="357"/>
            <ac:spMk id="72" creationId="{D5FEC56E-574E-454B-A52B-C51EFEBC3E53}"/>
          </ac:spMkLst>
        </pc:spChg>
        <pc:spChg chg="mod">
          <ac:chgData name="Vu Tien Lam 20162335" userId="5799bcb4-8679-44ff-8bf3-ba4a09420fc2" providerId="ADAL" clId="{40EF1754-B511-4CA4-BF63-FF1C58C76060}" dt="2019-12-17T03:17:49.112" v="2818" actId="1076"/>
          <ac:spMkLst>
            <pc:docMk/>
            <pc:sldMk cId="2625955216" sldId="357"/>
            <ac:spMk id="73" creationId="{1C0E9CF4-F4AD-46ED-9717-5D526FDE3CEF}"/>
          </ac:spMkLst>
        </pc:spChg>
        <pc:spChg chg="mod">
          <ac:chgData name="Vu Tien Lam 20162335" userId="5799bcb4-8679-44ff-8bf3-ba4a09420fc2" providerId="ADAL" clId="{40EF1754-B511-4CA4-BF63-FF1C58C76060}" dt="2019-12-17T03:17:49.112" v="2818" actId="1076"/>
          <ac:spMkLst>
            <pc:docMk/>
            <pc:sldMk cId="2625955216" sldId="357"/>
            <ac:spMk id="74" creationId="{7E560D46-74BE-46D2-8EB8-48F915AAFB98}"/>
          </ac:spMkLst>
        </pc:spChg>
        <pc:spChg chg="mod">
          <ac:chgData name="Vu Tien Lam 20162335" userId="5799bcb4-8679-44ff-8bf3-ba4a09420fc2" providerId="ADAL" clId="{40EF1754-B511-4CA4-BF63-FF1C58C76060}" dt="2019-12-17T03:17:49.112" v="2818" actId="1076"/>
          <ac:spMkLst>
            <pc:docMk/>
            <pc:sldMk cId="2625955216" sldId="357"/>
            <ac:spMk id="75" creationId="{9B1DE6E3-5581-43D3-A007-121986264A6B}"/>
          </ac:spMkLst>
        </pc:spChg>
        <pc:spChg chg="mod">
          <ac:chgData name="Vu Tien Lam 20162335" userId="5799bcb4-8679-44ff-8bf3-ba4a09420fc2" providerId="ADAL" clId="{40EF1754-B511-4CA4-BF63-FF1C58C76060}" dt="2019-12-17T03:15:31.884" v="2782" actId="404"/>
          <ac:spMkLst>
            <pc:docMk/>
            <pc:sldMk cId="2625955216" sldId="357"/>
            <ac:spMk id="76" creationId="{8923BB9D-5112-493E-B940-C6CCBF2B21B1}"/>
          </ac:spMkLst>
        </pc:spChg>
        <pc:spChg chg="mod">
          <ac:chgData name="Vu Tien Lam 20162335" userId="5799bcb4-8679-44ff-8bf3-ba4a09420fc2" providerId="ADAL" clId="{40EF1754-B511-4CA4-BF63-FF1C58C76060}" dt="2019-12-17T03:15:31.884" v="2782" actId="404"/>
          <ac:spMkLst>
            <pc:docMk/>
            <pc:sldMk cId="2625955216" sldId="357"/>
            <ac:spMk id="77" creationId="{740EAE03-AAD6-45DD-BE64-C6ECD65EEFEC}"/>
          </ac:spMkLst>
        </pc:spChg>
        <pc:spChg chg="mod">
          <ac:chgData name="Vu Tien Lam 20162335" userId="5799bcb4-8679-44ff-8bf3-ba4a09420fc2" providerId="ADAL" clId="{40EF1754-B511-4CA4-BF63-FF1C58C76060}" dt="2019-12-17T03:15:31.884" v="2782" actId="404"/>
          <ac:spMkLst>
            <pc:docMk/>
            <pc:sldMk cId="2625955216" sldId="357"/>
            <ac:spMk id="78" creationId="{FE828626-2FE1-4FA7-BF05-C262BE3BA43A}"/>
          </ac:spMkLst>
        </pc:spChg>
        <pc:spChg chg="mod">
          <ac:chgData name="Vu Tien Lam 20162335" userId="5799bcb4-8679-44ff-8bf3-ba4a09420fc2" providerId="ADAL" clId="{40EF1754-B511-4CA4-BF63-FF1C58C76060}" dt="2019-12-17T03:15:31.884" v="2782" actId="404"/>
          <ac:spMkLst>
            <pc:docMk/>
            <pc:sldMk cId="2625955216" sldId="357"/>
            <ac:spMk id="79" creationId="{5B12A660-1B0C-45CF-AEDA-44D05D121D43}"/>
          </ac:spMkLst>
        </pc:spChg>
        <pc:spChg chg="mod">
          <ac:chgData name="Vu Tien Lam 20162335" userId="5799bcb4-8679-44ff-8bf3-ba4a09420fc2" providerId="ADAL" clId="{40EF1754-B511-4CA4-BF63-FF1C58C76060}" dt="2019-12-17T03:15:31.884" v="2782" actId="404"/>
          <ac:spMkLst>
            <pc:docMk/>
            <pc:sldMk cId="2625955216" sldId="357"/>
            <ac:spMk id="80" creationId="{1D6BB469-4B08-42F4-90FA-4E5BA801E84E}"/>
          </ac:spMkLst>
        </pc:spChg>
        <pc:spChg chg="mod">
          <ac:chgData name="Vu Tien Lam 20162335" userId="5799bcb4-8679-44ff-8bf3-ba4a09420fc2" providerId="ADAL" clId="{40EF1754-B511-4CA4-BF63-FF1C58C76060}" dt="2019-12-17T03:15:31.884" v="2782" actId="404"/>
          <ac:spMkLst>
            <pc:docMk/>
            <pc:sldMk cId="2625955216" sldId="357"/>
            <ac:spMk id="81" creationId="{6ED64BB3-97FF-4442-9D81-135C1CEB1397}"/>
          </ac:spMkLst>
        </pc:spChg>
        <pc:spChg chg="mod">
          <ac:chgData name="Vu Tien Lam 20162335" userId="5799bcb4-8679-44ff-8bf3-ba4a09420fc2" providerId="ADAL" clId="{40EF1754-B511-4CA4-BF63-FF1C58C76060}" dt="2019-12-17T03:17:03.448" v="2815" actId="20577"/>
          <ac:spMkLst>
            <pc:docMk/>
            <pc:sldMk cId="2625955216" sldId="357"/>
            <ac:spMk id="94" creationId="{260C9D07-801C-469C-8CF3-E7B76372DA00}"/>
          </ac:spMkLst>
        </pc:spChg>
        <pc:spChg chg="mod">
          <ac:chgData name="Vu Tien Lam 20162335" userId="5799bcb4-8679-44ff-8bf3-ba4a09420fc2" providerId="ADAL" clId="{40EF1754-B511-4CA4-BF63-FF1C58C76060}" dt="2019-12-17T03:16:00.255" v="2786" actId="1076"/>
          <ac:spMkLst>
            <pc:docMk/>
            <pc:sldMk cId="2625955216" sldId="357"/>
            <ac:spMk id="95" creationId="{2B03F9CF-32C4-4B97-9513-D55FE395C98D}"/>
          </ac:spMkLst>
        </pc:spChg>
        <pc:grpChg chg="mod">
          <ac:chgData name="Vu Tien Lam 20162335" userId="5799bcb4-8679-44ff-8bf3-ba4a09420fc2" providerId="ADAL" clId="{40EF1754-B511-4CA4-BF63-FF1C58C76060}" dt="2019-12-17T03:13:32.871" v="2768" actId="1076"/>
          <ac:grpSpMkLst>
            <pc:docMk/>
            <pc:sldMk cId="2625955216" sldId="357"/>
            <ac:grpSpMk id="40" creationId="{22E4729E-D7F8-4C2B-99CC-3A43E6A954F1}"/>
          </ac:grpSpMkLst>
        </pc:grpChg>
        <pc:grpChg chg="mod">
          <ac:chgData name="Vu Tien Lam 20162335" userId="5799bcb4-8679-44ff-8bf3-ba4a09420fc2" providerId="ADAL" clId="{40EF1754-B511-4CA4-BF63-FF1C58C76060}" dt="2019-12-17T03:16:00.255" v="2786" actId="1076"/>
          <ac:grpSpMkLst>
            <pc:docMk/>
            <pc:sldMk cId="2625955216" sldId="357"/>
            <ac:grpSpMk id="43" creationId="{B90A2F9C-EAEE-41DC-8759-6AEC24DE65F8}"/>
          </ac:grpSpMkLst>
        </pc:grpChg>
        <pc:grpChg chg="mod">
          <ac:chgData name="Vu Tien Lam 20162335" userId="5799bcb4-8679-44ff-8bf3-ba4a09420fc2" providerId="ADAL" clId="{40EF1754-B511-4CA4-BF63-FF1C58C76060}" dt="2019-12-17T03:16:18.663" v="2795" actId="1076"/>
          <ac:grpSpMkLst>
            <pc:docMk/>
            <pc:sldMk cId="2625955216" sldId="357"/>
            <ac:grpSpMk id="46" creationId="{4A30D330-FD83-43B5-B792-D821E152EF46}"/>
          </ac:grpSpMkLst>
        </pc:grpChg>
        <pc:grpChg chg="mod">
          <ac:chgData name="Vu Tien Lam 20162335" userId="5799bcb4-8679-44ff-8bf3-ba4a09420fc2" providerId="ADAL" clId="{40EF1754-B511-4CA4-BF63-FF1C58C76060}" dt="2019-12-17T03:13:32.871" v="2768" actId="1076"/>
          <ac:grpSpMkLst>
            <pc:docMk/>
            <pc:sldMk cId="2625955216" sldId="357"/>
            <ac:grpSpMk id="49" creationId="{B39FCCF4-24F5-4EA0-B689-DD9C6646AD5F}"/>
          </ac:grpSpMkLst>
        </pc:grpChg>
        <pc:grpChg chg="mod">
          <ac:chgData name="Vu Tien Lam 20162335" userId="5799bcb4-8679-44ff-8bf3-ba4a09420fc2" providerId="ADAL" clId="{40EF1754-B511-4CA4-BF63-FF1C58C76060}" dt="2019-12-17T03:16:00.255" v="2786" actId="1076"/>
          <ac:grpSpMkLst>
            <pc:docMk/>
            <pc:sldMk cId="2625955216" sldId="357"/>
            <ac:grpSpMk id="52" creationId="{9D913DB3-560D-4EB8-90CA-9E1ADBF95B4E}"/>
          </ac:grpSpMkLst>
        </pc:grpChg>
        <pc:grpChg chg="mod">
          <ac:chgData name="Vu Tien Lam 20162335" userId="5799bcb4-8679-44ff-8bf3-ba4a09420fc2" providerId="ADAL" clId="{40EF1754-B511-4CA4-BF63-FF1C58C76060}" dt="2019-12-17T03:16:28.001" v="2796" actId="1076"/>
          <ac:grpSpMkLst>
            <pc:docMk/>
            <pc:sldMk cId="2625955216" sldId="357"/>
            <ac:grpSpMk id="65" creationId="{CA786E71-47FE-4054-8E4B-E477ACC4A541}"/>
          </ac:grpSpMkLst>
        </pc:grpChg>
        <pc:picChg chg="mod">
          <ac:chgData name="Vu Tien Lam 20162335" userId="5799bcb4-8679-44ff-8bf3-ba4a09420fc2" providerId="ADAL" clId="{40EF1754-B511-4CA4-BF63-FF1C58C76060}" dt="2019-12-17T03:13:32.871" v="2768" actId="1076"/>
          <ac:picMkLst>
            <pc:docMk/>
            <pc:sldMk cId="2625955216" sldId="357"/>
            <ac:picMk id="1026" creationId="{C51DC7CF-C941-47C5-A583-32B3C5ACD39B}"/>
          </ac:picMkLst>
        </pc:picChg>
        <pc:picChg chg="mod">
          <ac:chgData name="Vu Tien Lam 20162335" userId="5799bcb4-8679-44ff-8bf3-ba4a09420fc2" providerId="ADAL" clId="{40EF1754-B511-4CA4-BF63-FF1C58C76060}" dt="2019-12-17T03:16:18.663" v="2795" actId="1076"/>
          <ac:picMkLst>
            <pc:docMk/>
            <pc:sldMk cId="2625955216" sldId="357"/>
            <ac:picMk id="1028" creationId="{A313A7E4-B318-469C-AFEA-61035A6F744D}"/>
          </ac:picMkLst>
        </pc:picChg>
        <pc:picChg chg="mod">
          <ac:chgData name="Vu Tien Lam 20162335" userId="5799bcb4-8679-44ff-8bf3-ba4a09420fc2" providerId="ADAL" clId="{40EF1754-B511-4CA4-BF63-FF1C58C76060}" dt="2019-12-17T03:13:32.871" v="2768" actId="1076"/>
          <ac:picMkLst>
            <pc:docMk/>
            <pc:sldMk cId="2625955216" sldId="357"/>
            <ac:picMk id="1030" creationId="{A6DFD950-2526-4AFB-8A2A-C9668ECA8F02}"/>
          </ac:picMkLst>
        </pc:picChg>
        <pc:picChg chg="mod">
          <ac:chgData name="Vu Tien Lam 20162335" userId="5799bcb4-8679-44ff-8bf3-ba4a09420fc2" providerId="ADAL" clId="{40EF1754-B511-4CA4-BF63-FF1C58C76060}" dt="2019-12-17T03:13:32.871" v="2768" actId="1076"/>
          <ac:picMkLst>
            <pc:docMk/>
            <pc:sldMk cId="2625955216" sldId="357"/>
            <ac:picMk id="1032" creationId="{B4A0747E-221F-434C-9511-B9150C067580}"/>
          </ac:picMkLst>
        </pc:picChg>
        <pc:picChg chg="mod">
          <ac:chgData name="Vu Tien Lam 20162335" userId="5799bcb4-8679-44ff-8bf3-ba4a09420fc2" providerId="ADAL" clId="{40EF1754-B511-4CA4-BF63-FF1C58C76060}" dt="2019-12-17T03:16:00.255" v="2786" actId="1076"/>
          <ac:picMkLst>
            <pc:docMk/>
            <pc:sldMk cId="2625955216" sldId="357"/>
            <ac:picMk id="1036" creationId="{5D9777A9-1F6B-40C0-A460-4FC9375261D4}"/>
          </ac:picMkLst>
        </pc:picChg>
        <pc:cxnChg chg="mod">
          <ac:chgData name="Vu Tien Lam 20162335" userId="5799bcb4-8679-44ff-8bf3-ba4a09420fc2" providerId="ADAL" clId="{40EF1754-B511-4CA4-BF63-FF1C58C76060}" dt="2019-12-17T03:16:32.759" v="2797" actId="1076"/>
          <ac:cxnSpMkLst>
            <pc:docMk/>
            <pc:sldMk cId="2625955216" sldId="357"/>
            <ac:cxnSpMk id="93" creationId="{B31A20F2-16AB-4FDB-9174-96FB8C79BE75}"/>
          </ac:cxnSpMkLst>
        </pc:cxnChg>
      </pc:sldChg>
      <pc:sldChg chg="modSp modTransition modAnim modNotesTx">
        <pc:chgData name="Vu Tien Lam 20162335" userId="5799bcb4-8679-44ff-8bf3-ba4a09420fc2" providerId="ADAL" clId="{40EF1754-B511-4CA4-BF63-FF1C58C76060}" dt="2019-12-18T11:15:41.839" v="7264"/>
        <pc:sldMkLst>
          <pc:docMk/>
          <pc:sldMk cId="2806025516" sldId="358"/>
        </pc:sldMkLst>
        <pc:spChg chg="mod">
          <ac:chgData name="Vu Tien Lam 20162335" userId="5799bcb4-8679-44ff-8bf3-ba4a09420fc2" providerId="ADAL" clId="{40EF1754-B511-4CA4-BF63-FF1C58C76060}" dt="2019-12-18T09:11:58.402" v="5155" actId="20577"/>
          <ac:spMkLst>
            <pc:docMk/>
            <pc:sldMk cId="2806025516" sldId="358"/>
            <ac:spMk id="4" creationId="{DA370391-5B78-4877-8001-EA04ED138BD7}"/>
          </ac:spMkLst>
        </pc:spChg>
        <pc:spChg chg="mod">
          <ac:chgData name="Vu Tien Lam 20162335" userId="5799bcb4-8679-44ff-8bf3-ba4a09420fc2" providerId="ADAL" clId="{40EF1754-B511-4CA4-BF63-FF1C58C76060}" dt="2019-12-18T09:12:15.307" v="5160" actId="1076"/>
          <ac:spMkLst>
            <pc:docMk/>
            <pc:sldMk cId="2806025516" sldId="358"/>
            <ac:spMk id="61" creationId="{EB598576-8F80-4144-8CCE-A3CFDDC3EF94}"/>
          </ac:spMkLst>
        </pc:spChg>
        <pc:spChg chg="mod">
          <ac:chgData name="Vu Tien Lam 20162335" userId="5799bcb4-8679-44ff-8bf3-ba4a09420fc2" providerId="ADAL" clId="{40EF1754-B511-4CA4-BF63-FF1C58C76060}" dt="2019-12-17T03:31:53.946" v="3149" actId="1076"/>
          <ac:spMkLst>
            <pc:docMk/>
            <pc:sldMk cId="2806025516" sldId="358"/>
            <ac:spMk id="104" creationId="{AC98E2E5-5838-453E-BD1C-BFBF2F5EB8B3}"/>
          </ac:spMkLst>
        </pc:spChg>
        <pc:spChg chg="mod">
          <ac:chgData name="Vu Tien Lam 20162335" userId="5799bcb4-8679-44ff-8bf3-ba4a09420fc2" providerId="ADAL" clId="{40EF1754-B511-4CA4-BF63-FF1C58C76060}" dt="2019-12-17T03:31:47.573" v="3145" actId="1076"/>
          <ac:spMkLst>
            <pc:docMk/>
            <pc:sldMk cId="2806025516" sldId="358"/>
            <ac:spMk id="106" creationId="{46C9CA91-51BA-4854-AE6B-797205177960}"/>
          </ac:spMkLst>
        </pc:spChg>
        <pc:grpChg chg="mod">
          <ac:chgData name="Vu Tien Lam 20162335" userId="5799bcb4-8679-44ff-8bf3-ba4a09420fc2" providerId="ADAL" clId="{40EF1754-B511-4CA4-BF63-FF1C58C76060}" dt="2019-12-17T03:31:51.465" v="3147" actId="1076"/>
          <ac:grpSpMkLst>
            <pc:docMk/>
            <pc:sldMk cId="2806025516" sldId="358"/>
            <ac:grpSpMk id="103" creationId="{050CAE58-D508-4507-BFE3-E14A38A2D569}"/>
          </ac:grpSpMkLst>
        </pc:grpChg>
      </pc:sldChg>
      <pc:sldChg chg="addSp modSp modTransition modAnim">
        <pc:chgData name="Vu Tien Lam 20162335" userId="5799bcb4-8679-44ff-8bf3-ba4a09420fc2" providerId="ADAL" clId="{40EF1754-B511-4CA4-BF63-FF1C58C76060}" dt="2019-12-18T10:55:35.393" v="7239"/>
        <pc:sldMkLst>
          <pc:docMk/>
          <pc:sldMk cId="741001724" sldId="359"/>
        </pc:sldMkLst>
        <pc:spChg chg="mod">
          <ac:chgData name="Vu Tien Lam 20162335" userId="5799bcb4-8679-44ff-8bf3-ba4a09420fc2" providerId="ADAL" clId="{40EF1754-B511-4CA4-BF63-FF1C58C76060}" dt="2019-12-18T09:11:42.509" v="5154" actId="20577"/>
          <ac:spMkLst>
            <pc:docMk/>
            <pc:sldMk cId="741001724" sldId="359"/>
            <ac:spMk id="4" creationId="{31B9DE3B-CFC0-4F9B-BAA4-3BA8C36D8010}"/>
          </ac:spMkLst>
        </pc:spChg>
        <pc:spChg chg="add mod">
          <ac:chgData name="Vu Tien Lam 20162335" userId="5799bcb4-8679-44ff-8bf3-ba4a09420fc2" providerId="ADAL" clId="{40EF1754-B511-4CA4-BF63-FF1C58C76060}" dt="2019-12-17T03:26:50.529" v="3075" actId="14100"/>
          <ac:spMkLst>
            <pc:docMk/>
            <pc:sldMk cId="741001724" sldId="359"/>
            <ac:spMk id="12" creationId="{5488CDD0-44D2-4C32-9992-2D36E0504573}"/>
          </ac:spMkLst>
        </pc:spChg>
      </pc:sldChg>
      <pc:sldChg chg="addSp modSp modTransition modAnim">
        <pc:chgData name="Vu Tien Lam 20162335" userId="5799bcb4-8679-44ff-8bf3-ba4a09420fc2" providerId="ADAL" clId="{40EF1754-B511-4CA4-BF63-FF1C58C76060}" dt="2019-12-18T10:55:35.393" v="7239"/>
        <pc:sldMkLst>
          <pc:docMk/>
          <pc:sldMk cId="1979252966" sldId="360"/>
        </pc:sldMkLst>
        <pc:spChg chg="mod">
          <ac:chgData name="Vu Tien Lam 20162335" userId="5799bcb4-8679-44ff-8bf3-ba4a09420fc2" providerId="ADAL" clId="{40EF1754-B511-4CA4-BF63-FF1C58C76060}" dt="2019-12-18T09:12:21.793" v="5161" actId="20577"/>
          <ac:spMkLst>
            <pc:docMk/>
            <pc:sldMk cId="1979252966" sldId="360"/>
            <ac:spMk id="4" creationId="{C2B1534B-5BD3-4E81-BB84-CAD83D34C978}"/>
          </ac:spMkLst>
        </pc:spChg>
        <pc:spChg chg="add mod">
          <ac:chgData name="Vu Tien Lam 20162335" userId="5799bcb4-8679-44ff-8bf3-ba4a09420fc2" providerId="ADAL" clId="{40EF1754-B511-4CA4-BF63-FF1C58C76060}" dt="2019-12-18T09:12:36.388" v="5168" actId="20577"/>
          <ac:spMkLst>
            <pc:docMk/>
            <pc:sldMk cId="1979252966" sldId="360"/>
            <ac:spMk id="34" creationId="{F629F6B8-8747-4974-93B6-1A2EA7E8EA1F}"/>
          </ac:spMkLst>
        </pc:spChg>
        <pc:spChg chg="mod">
          <ac:chgData name="Vu Tien Lam 20162335" userId="5799bcb4-8679-44ff-8bf3-ba4a09420fc2" providerId="ADAL" clId="{40EF1754-B511-4CA4-BF63-FF1C58C76060}" dt="2019-12-01T07:16:45.658" v="4" actId="122"/>
          <ac:spMkLst>
            <pc:docMk/>
            <pc:sldMk cId="1979252966" sldId="360"/>
            <ac:spMk id="70" creationId="{9AB3FC73-3A29-47AB-B368-4A1FB78B6A70}"/>
          </ac:spMkLst>
        </pc:spChg>
        <pc:grpChg chg="mod">
          <ac:chgData name="Vu Tien Lam 20162335" userId="5799bcb4-8679-44ff-8bf3-ba4a09420fc2" providerId="ADAL" clId="{40EF1754-B511-4CA4-BF63-FF1C58C76060}" dt="2019-12-01T07:27:31.854" v="7" actId="14100"/>
          <ac:grpSpMkLst>
            <pc:docMk/>
            <pc:sldMk cId="1979252966" sldId="360"/>
            <ac:grpSpMk id="68" creationId="{C4D05980-4A97-4D62-9505-5D2435FB820A}"/>
          </ac:grpSpMkLst>
        </pc:grpChg>
      </pc:sldChg>
      <pc:sldChg chg="add del modTransition">
        <pc:chgData name="Vu Tien Lam 20162335" userId="5799bcb4-8679-44ff-8bf3-ba4a09420fc2" providerId="ADAL" clId="{40EF1754-B511-4CA4-BF63-FF1C58C76060}" dt="2019-12-17T03:45:55.401" v="3369" actId="47"/>
        <pc:sldMkLst>
          <pc:docMk/>
          <pc:sldMk cId="3952514166" sldId="361"/>
        </pc:sldMkLst>
      </pc:sldChg>
      <pc:sldChg chg="ord modTransition">
        <pc:chgData name="Vu Tien Lam 20162335" userId="5799bcb4-8679-44ff-8bf3-ba4a09420fc2" providerId="ADAL" clId="{40EF1754-B511-4CA4-BF63-FF1C58C76060}" dt="2019-12-18T10:55:35.393" v="7239"/>
        <pc:sldMkLst>
          <pc:docMk/>
          <pc:sldMk cId="3919501553" sldId="362"/>
        </pc:sldMkLst>
      </pc:sldChg>
      <pc:sldChg chg="addSp delSp modSp ord modTransition delAnim modAnim modNotesTx">
        <pc:chgData name="Vu Tien Lam 20162335" userId="5799bcb4-8679-44ff-8bf3-ba4a09420fc2" providerId="ADAL" clId="{40EF1754-B511-4CA4-BF63-FF1C58C76060}" dt="2019-12-18T10:55:35.393" v="7239"/>
        <pc:sldMkLst>
          <pc:docMk/>
          <pc:sldMk cId="1567448562" sldId="363"/>
        </pc:sldMkLst>
        <pc:spChg chg="del mod">
          <ac:chgData name="Vu Tien Lam 20162335" userId="5799bcb4-8679-44ff-8bf3-ba4a09420fc2" providerId="ADAL" clId="{40EF1754-B511-4CA4-BF63-FF1C58C76060}" dt="2019-12-17T15:16:24.726" v="4939" actId="12084"/>
          <ac:spMkLst>
            <pc:docMk/>
            <pc:sldMk cId="1567448562" sldId="363"/>
            <ac:spMk id="3" creationId="{0258FADD-1D9E-4D21-A0F6-C1E4687B9F36}"/>
          </ac:spMkLst>
        </pc:spChg>
        <pc:spChg chg="add del mod">
          <ac:chgData name="Vu Tien Lam 20162335" userId="5799bcb4-8679-44ff-8bf3-ba4a09420fc2" providerId="ADAL" clId="{40EF1754-B511-4CA4-BF63-FF1C58C76060}" dt="2019-12-17T15:22:32.523" v="4982" actId="478"/>
          <ac:spMkLst>
            <pc:docMk/>
            <pc:sldMk cId="1567448562" sldId="363"/>
            <ac:spMk id="9" creationId="{62488C0B-4E9C-480F-A95E-3188E3B98FD5}"/>
          </ac:spMkLst>
        </pc:spChg>
        <pc:spChg chg="add">
          <ac:chgData name="Vu Tien Lam 20162335" userId="5799bcb4-8679-44ff-8bf3-ba4a09420fc2" providerId="ADAL" clId="{40EF1754-B511-4CA4-BF63-FF1C58C76060}" dt="2019-12-17T15:22:34.195" v="4983"/>
          <ac:spMkLst>
            <pc:docMk/>
            <pc:sldMk cId="1567448562" sldId="363"/>
            <ac:spMk id="14" creationId="{40F4FD99-BE47-4AD6-ACF7-F1B6CC279856}"/>
          </ac:spMkLst>
        </pc:spChg>
        <pc:spChg chg="add">
          <ac:chgData name="Vu Tien Lam 20162335" userId="5799bcb4-8679-44ff-8bf3-ba4a09420fc2" providerId="ADAL" clId="{40EF1754-B511-4CA4-BF63-FF1C58C76060}" dt="2019-12-17T15:22:34.195" v="4983"/>
          <ac:spMkLst>
            <pc:docMk/>
            <pc:sldMk cId="1567448562" sldId="363"/>
            <ac:spMk id="15" creationId="{9C6D27F0-27BD-413D-85F5-293638C23EDB}"/>
          </ac:spMkLst>
        </pc:spChg>
        <pc:spChg chg="add">
          <ac:chgData name="Vu Tien Lam 20162335" userId="5799bcb4-8679-44ff-8bf3-ba4a09420fc2" providerId="ADAL" clId="{40EF1754-B511-4CA4-BF63-FF1C58C76060}" dt="2019-12-17T15:22:34.195" v="4983"/>
          <ac:spMkLst>
            <pc:docMk/>
            <pc:sldMk cId="1567448562" sldId="363"/>
            <ac:spMk id="16" creationId="{C5520A41-A1F8-4A4B-8965-C7E4F73F5BBB}"/>
          </ac:spMkLst>
        </pc:spChg>
        <pc:spChg chg="add">
          <ac:chgData name="Vu Tien Lam 20162335" userId="5799bcb4-8679-44ff-8bf3-ba4a09420fc2" providerId="ADAL" clId="{40EF1754-B511-4CA4-BF63-FF1C58C76060}" dt="2019-12-17T15:22:34.195" v="4983"/>
          <ac:spMkLst>
            <pc:docMk/>
            <pc:sldMk cId="1567448562" sldId="363"/>
            <ac:spMk id="17" creationId="{CA2318F1-D532-4D62-ABE8-0ED4D5C190C1}"/>
          </ac:spMkLst>
        </pc:spChg>
        <pc:spChg chg="add">
          <ac:chgData name="Vu Tien Lam 20162335" userId="5799bcb4-8679-44ff-8bf3-ba4a09420fc2" providerId="ADAL" clId="{40EF1754-B511-4CA4-BF63-FF1C58C76060}" dt="2019-12-17T15:22:34.195" v="4983"/>
          <ac:spMkLst>
            <pc:docMk/>
            <pc:sldMk cId="1567448562" sldId="363"/>
            <ac:spMk id="18" creationId="{5DAFEA93-4CDE-4CE8-AC1A-CBC1467C4E33}"/>
          </ac:spMkLst>
        </pc:spChg>
        <pc:spChg chg="add">
          <ac:chgData name="Vu Tien Lam 20162335" userId="5799bcb4-8679-44ff-8bf3-ba4a09420fc2" providerId="ADAL" clId="{40EF1754-B511-4CA4-BF63-FF1C58C76060}" dt="2019-12-17T15:22:34.195" v="4983"/>
          <ac:spMkLst>
            <pc:docMk/>
            <pc:sldMk cId="1567448562" sldId="363"/>
            <ac:spMk id="19" creationId="{4D21C4C0-C042-41AC-BD4E-2EBB65C654D0}"/>
          </ac:spMkLst>
        </pc:spChg>
        <pc:spChg chg="add">
          <ac:chgData name="Vu Tien Lam 20162335" userId="5799bcb4-8679-44ff-8bf3-ba4a09420fc2" providerId="ADAL" clId="{40EF1754-B511-4CA4-BF63-FF1C58C76060}" dt="2019-12-17T15:22:34.195" v="4983"/>
          <ac:spMkLst>
            <pc:docMk/>
            <pc:sldMk cId="1567448562" sldId="363"/>
            <ac:spMk id="20" creationId="{45A27728-CCE2-4F24-A08A-9E8EF779E358}"/>
          </ac:spMkLst>
        </pc:spChg>
        <pc:spChg chg="add">
          <ac:chgData name="Vu Tien Lam 20162335" userId="5799bcb4-8679-44ff-8bf3-ba4a09420fc2" providerId="ADAL" clId="{40EF1754-B511-4CA4-BF63-FF1C58C76060}" dt="2019-12-17T15:22:34.195" v="4983"/>
          <ac:spMkLst>
            <pc:docMk/>
            <pc:sldMk cId="1567448562" sldId="363"/>
            <ac:spMk id="21" creationId="{7B151F90-3C7A-4BE4-B0D1-1AD3920C7FF6}"/>
          </ac:spMkLst>
        </pc:spChg>
        <pc:grpChg chg="add mod">
          <ac:chgData name="Vu Tien Lam 20162335" userId="5799bcb4-8679-44ff-8bf3-ba4a09420fc2" providerId="ADAL" clId="{40EF1754-B511-4CA4-BF63-FF1C58C76060}" dt="2019-12-17T15:22:39.053" v="4984" actId="1076"/>
          <ac:grpSpMkLst>
            <pc:docMk/>
            <pc:sldMk cId="1567448562" sldId="363"/>
            <ac:grpSpMk id="10" creationId="{F5CCD56F-53F0-4C5B-A314-2F125C49C09B}"/>
          </ac:grpSpMkLst>
        </pc:grpChg>
        <pc:grpChg chg="add mod">
          <ac:chgData name="Vu Tien Lam 20162335" userId="5799bcb4-8679-44ff-8bf3-ba4a09420fc2" providerId="ADAL" clId="{40EF1754-B511-4CA4-BF63-FF1C58C76060}" dt="2019-12-17T15:22:39.053" v="4984" actId="1076"/>
          <ac:grpSpMkLst>
            <pc:docMk/>
            <pc:sldMk cId="1567448562" sldId="363"/>
            <ac:grpSpMk id="11" creationId="{44BBDD88-4FD6-4059-A991-20DF3AD911A6}"/>
          </ac:grpSpMkLst>
        </pc:grpChg>
        <pc:grpChg chg="add mod">
          <ac:chgData name="Vu Tien Lam 20162335" userId="5799bcb4-8679-44ff-8bf3-ba4a09420fc2" providerId="ADAL" clId="{40EF1754-B511-4CA4-BF63-FF1C58C76060}" dt="2019-12-17T15:22:39.053" v="4984" actId="1076"/>
          <ac:grpSpMkLst>
            <pc:docMk/>
            <pc:sldMk cId="1567448562" sldId="363"/>
            <ac:grpSpMk id="12" creationId="{343081DF-2788-4515-8640-36011BEE762D}"/>
          </ac:grpSpMkLst>
        </pc:grpChg>
        <pc:grpChg chg="add mod">
          <ac:chgData name="Vu Tien Lam 20162335" userId="5799bcb4-8679-44ff-8bf3-ba4a09420fc2" providerId="ADAL" clId="{40EF1754-B511-4CA4-BF63-FF1C58C76060}" dt="2019-12-17T15:22:39.053" v="4984" actId="1076"/>
          <ac:grpSpMkLst>
            <pc:docMk/>
            <pc:sldMk cId="1567448562" sldId="363"/>
            <ac:grpSpMk id="13" creationId="{E1E5DDF8-A137-4603-8E03-C341E1D6210E}"/>
          </ac:grpSpMkLst>
        </pc:grpChg>
        <pc:graphicFrameChg chg="add del mod">
          <ac:chgData name="Vu Tien Lam 20162335" userId="5799bcb4-8679-44ff-8bf3-ba4a09420fc2" providerId="ADAL" clId="{40EF1754-B511-4CA4-BF63-FF1C58C76060}" dt="2019-12-17T15:22:29.680" v="4981" actId="478"/>
          <ac:graphicFrameMkLst>
            <pc:docMk/>
            <pc:sldMk cId="1567448562" sldId="363"/>
            <ac:graphicFrameMk id="6" creationId="{5BED40CD-6962-4423-A4B0-41FF77C5F87D}"/>
          </ac:graphicFrameMkLst>
        </pc:graphicFrameChg>
        <pc:graphicFrameChg chg="del mod modGraphic">
          <ac:chgData name="Vu Tien Lam 20162335" userId="5799bcb4-8679-44ff-8bf3-ba4a09420fc2" providerId="ADAL" clId="{40EF1754-B511-4CA4-BF63-FF1C58C76060}" dt="2019-12-17T15:15:44.473" v="4931" actId="478"/>
          <ac:graphicFrameMkLst>
            <pc:docMk/>
            <pc:sldMk cId="1567448562" sldId="363"/>
            <ac:graphicFrameMk id="7" creationId="{D1EA131F-946F-4A50-B1FD-F52D8EDF534A}"/>
          </ac:graphicFrameMkLst>
        </pc:graphicFrameChg>
      </pc:sldChg>
      <pc:sldChg chg="modSp modTransition modAnim">
        <pc:chgData name="Vu Tien Lam 20162335" userId="5799bcb4-8679-44ff-8bf3-ba4a09420fc2" providerId="ADAL" clId="{40EF1754-B511-4CA4-BF63-FF1C58C76060}" dt="2019-12-18T10:55:35.393" v="7239"/>
        <pc:sldMkLst>
          <pc:docMk/>
          <pc:sldMk cId="1458434503" sldId="364"/>
        </pc:sldMkLst>
        <pc:spChg chg="mod">
          <ac:chgData name="Vu Tien Lam 20162335" userId="5799bcb4-8679-44ff-8bf3-ba4a09420fc2" providerId="ADAL" clId="{40EF1754-B511-4CA4-BF63-FF1C58C76060}" dt="2019-12-17T03:45:55.702" v="3371" actId="123"/>
          <ac:spMkLst>
            <pc:docMk/>
            <pc:sldMk cId="1458434503" sldId="364"/>
            <ac:spMk id="4" creationId="{D403855B-0A04-4170-874B-C2F295E3E319}"/>
          </ac:spMkLst>
        </pc:spChg>
        <pc:graphicFrameChg chg="mod">
          <ac:chgData name="Vu Tien Lam 20162335" userId="5799bcb4-8679-44ff-8bf3-ba4a09420fc2" providerId="ADAL" clId="{40EF1754-B511-4CA4-BF63-FF1C58C76060}" dt="2019-12-17T04:03:08.596" v="3507" actId="20577"/>
          <ac:graphicFrameMkLst>
            <pc:docMk/>
            <pc:sldMk cId="1458434503" sldId="364"/>
            <ac:graphicFrameMk id="6" creationId="{D6C692A1-3AFA-4C4F-BFE4-BC58967DDF75}"/>
          </ac:graphicFrameMkLst>
        </pc:graphicFrameChg>
      </pc:sldChg>
      <pc:sldChg chg="del modTransition">
        <pc:chgData name="Vu Tien Lam 20162335" userId="5799bcb4-8679-44ff-8bf3-ba4a09420fc2" providerId="ADAL" clId="{40EF1754-B511-4CA4-BF63-FF1C58C76060}" dt="2019-12-17T03:46:00.243" v="3374" actId="47"/>
        <pc:sldMkLst>
          <pc:docMk/>
          <pc:sldMk cId="1250554568" sldId="365"/>
        </pc:sldMkLst>
      </pc:sldChg>
      <pc:sldChg chg="del modTransition">
        <pc:chgData name="Vu Tien Lam 20162335" userId="5799bcb4-8679-44ff-8bf3-ba4a09420fc2" providerId="ADAL" clId="{40EF1754-B511-4CA4-BF63-FF1C58C76060}" dt="2019-12-17T15:29:33.149" v="5017" actId="47"/>
        <pc:sldMkLst>
          <pc:docMk/>
          <pc:sldMk cId="2592090939" sldId="366"/>
        </pc:sldMkLst>
      </pc:sldChg>
      <pc:sldChg chg="addSp delSp modSp new add del">
        <pc:chgData name="Vu Tien Lam 20162335" userId="5799bcb4-8679-44ff-8bf3-ba4a09420fc2" providerId="ADAL" clId="{40EF1754-B511-4CA4-BF63-FF1C58C76060}" dt="2019-12-17T01:20:22.588" v="2486" actId="27022"/>
        <pc:sldMkLst>
          <pc:docMk/>
          <pc:sldMk cId="1333852953" sldId="367"/>
        </pc:sldMkLst>
        <pc:graphicFrameChg chg="add del modGraphic">
          <ac:chgData name="Vu Tien Lam 20162335" userId="5799bcb4-8679-44ff-8bf3-ba4a09420fc2" providerId="ADAL" clId="{40EF1754-B511-4CA4-BF63-FF1C58C76060}" dt="2019-12-17T01:20:22.588" v="2486" actId="27022"/>
          <ac:graphicFrameMkLst>
            <pc:docMk/>
            <pc:sldMk cId="1333852953" sldId="367"/>
            <ac:graphicFrameMk id="7" creationId="{3CECB204-2433-41FE-8E43-AEA666A20086}"/>
          </ac:graphicFrameMkLst>
        </pc:graphicFrameChg>
      </pc:sldChg>
      <pc:sldChg chg="addSp delSp modSp add del">
        <pc:chgData name="Vu Tien Lam 20162335" userId="5799bcb4-8679-44ff-8bf3-ba4a09420fc2" providerId="ADAL" clId="{40EF1754-B511-4CA4-BF63-FF1C58C76060}" dt="2019-12-12T09:36:57.184" v="2215" actId="47"/>
        <pc:sldMkLst>
          <pc:docMk/>
          <pc:sldMk cId="2235238609" sldId="367"/>
        </pc:sldMkLst>
        <pc:spChg chg="add del mod">
          <ac:chgData name="Vu Tien Lam 20162335" userId="5799bcb4-8679-44ff-8bf3-ba4a09420fc2" providerId="ADAL" clId="{40EF1754-B511-4CA4-BF63-FF1C58C76060}" dt="2019-12-12T09:34:30.673" v="2207" actId="20577"/>
          <ac:spMkLst>
            <pc:docMk/>
            <pc:sldMk cId="2235238609" sldId="367"/>
            <ac:spMk id="2" creationId="{CF76C31C-169C-4DC4-8868-B95D7541F776}"/>
          </ac:spMkLst>
        </pc:spChg>
        <pc:spChg chg="del">
          <ac:chgData name="Vu Tien Lam 20162335" userId="5799bcb4-8679-44ff-8bf3-ba4a09420fc2" providerId="ADAL" clId="{40EF1754-B511-4CA4-BF63-FF1C58C76060}" dt="2019-12-12T09:34:36.429" v="2208" actId="478"/>
          <ac:spMkLst>
            <pc:docMk/>
            <pc:sldMk cId="2235238609" sldId="367"/>
            <ac:spMk id="3" creationId="{BC532E4C-83A3-453D-88A0-A71E45A5C01F}"/>
          </ac:spMkLst>
        </pc:spChg>
        <pc:spChg chg="mod">
          <ac:chgData name="Vu Tien Lam 20162335" userId="5799bcb4-8679-44ff-8bf3-ba4a09420fc2" providerId="ADAL" clId="{40EF1754-B511-4CA4-BF63-FF1C58C76060}" dt="2019-12-12T09:36:29.110" v="2214" actId="113"/>
          <ac:spMkLst>
            <pc:docMk/>
            <pc:sldMk cId="2235238609" sldId="367"/>
            <ac:spMk id="4" creationId="{D79C1509-164A-4390-B40F-986400744443}"/>
          </ac:spMkLst>
        </pc:spChg>
        <pc:spChg chg="add mod">
          <ac:chgData name="Vu Tien Lam 20162335" userId="5799bcb4-8679-44ff-8bf3-ba4a09420fc2" providerId="ADAL" clId="{40EF1754-B511-4CA4-BF63-FF1C58C76060}" dt="2019-12-12T09:34:14.972" v="2181" actId="1076"/>
          <ac:spMkLst>
            <pc:docMk/>
            <pc:sldMk cId="2235238609" sldId="367"/>
            <ac:spMk id="6" creationId="{FCD40C27-E8C5-4606-9B15-F30D3FDDCA0B}"/>
          </ac:spMkLst>
        </pc:spChg>
        <pc:spChg chg="add mod">
          <ac:chgData name="Vu Tien Lam 20162335" userId="5799bcb4-8679-44ff-8bf3-ba4a09420fc2" providerId="ADAL" clId="{40EF1754-B511-4CA4-BF63-FF1C58C76060}" dt="2019-12-12T09:34:14.972" v="2181" actId="1076"/>
          <ac:spMkLst>
            <pc:docMk/>
            <pc:sldMk cId="2235238609" sldId="367"/>
            <ac:spMk id="7" creationId="{BC29B5D3-05EB-42B0-827E-4423E649FA41}"/>
          </ac:spMkLst>
        </pc:spChg>
        <pc:spChg chg="add del mod">
          <ac:chgData name="Vu Tien Lam 20162335" userId="5799bcb4-8679-44ff-8bf3-ba4a09420fc2" providerId="ADAL" clId="{40EF1754-B511-4CA4-BF63-FF1C58C76060}" dt="2019-12-12T09:34:23.393" v="2184" actId="478"/>
          <ac:spMkLst>
            <pc:docMk/>
            <pc:sldMk cId="2235238609" sldId="367"/>
            <ac:spMk id="8" creationId="{B4AC4AC2-448E-41BD-86D1-B28861AF9279}"/>
          </ac:spMkLst>
        </pc:spChg>
        <pc:spChg chg="add mod">
          <ac:chgData name="Vu Tien Lam 20162335" userId="5799bcb4-8679-44ff-8bf3-ba4a09420fc2" providerId="ADAL" clId="{40EF1754-B511-4CA4-BF63-FF1C58C76060}" dt="2019-12-12T09:34:14.972" v="2181" actId="1076"/>
          <ac:spMkLst>
            <pc:docMk/>
            <pc:sldMk cId="2235238609" sldId="367"/>
            <ac:spMk id="9" creationId="{D9EB0BBD-BE39-4886-B531-2DF7BCFDE0CE}"/>
          </ac:spMkLst>
        </pc:spChg>
        <pc:spChg chg="add mod">
          <ac:chgData name="Vu Tien Lam 20162335" userId="5799bcb4-8679-44ff-8bf3-ba4a09420fc2" providerId="ADAL" clId="{40EF1754-B511-4CA4-BF63-FF1C58C76060}" dt="2019-12-12T09:34:14.972" v="2181" actId="1076"/>
          <ac:spMkLst>
            <pc:docMk/>
            <pc:sldMk cId="2235238609" sldId="367"/>
            <ac:spMk id="10" creationId="{9F9558B6-19C1-4D48-BA01-1FB2C1DD93FD}"/>
          </ac:spMkLst>
        </pc:spChg>
      </pc:sldChg>
      <pc:sldChg chg="addSp delSp modSp add del">
        <pc:chgData name="Vu Tien Lam 20162335" userId="5799bcb4-8679-44ff-8bf3-ba4a09420fc2" providerId="ADAL" clId="{40EF1754-B511-4CA4-BF63-FF1C58C76060}" dt="2019-12-12T08:43:00.753" v="2022" actId="47"/>
        <pc:sldMkLst>
          <pc:docMk/>
          <pc:sldMk cId="2352482850" sldId="367"/>
        </pc:sldMkLst>
        <pc:spChg chg="del mod">
          <ac:chgData name="Vu Tien Lam 20162335" userId="5799bcb4-8679-44ff-8bf3-ba4a09420fc2" providerId="ADAL" clId="{40EF1754-B511-4CA4-BF63-FF1C58C76060}" dt="2019-12-12T08:42:45.986" v="2019"/>
          <ac:spMkLst>
            <pc:docMk/>
            <pc:sldMk cId="2352482850" sldId="367"/>
            <ac:spMk id="3" creationId="{83AD6893-62A0-4633-BD78-3EE2D8F64FFD}"/>
          </ac:spMkLst>
        </pc:spChg>
        <pc:spChg chg="add mod">
          <ac:chgData name="Vu Tien Lam 20162335" userId="5799bcb4-8679-44ff-8bf3-ba4a09420fc2" providerId="ADAL" clId="{40EF1754-B511-4CA4-BF63-FF1C58C76060}" dt="2019-12-12T08:42:45.986" v="2019"/>
          <ac:spMkLst>
            <pc:docMk/>
            <pc:sldMk cId="2352482850" sldId="367"/>
            <ac:spMk id="6" creationId="{54662922-58D5-4A02-9AFC-6D80E94EBB9E}"/>
          </ac:spMkLst>
        </pc:spChg>
      </pc:sldChg>
      <pc:sldChg chg="addSp delSp modSp add modTransition modAnim">
        <pc:chgData name="Vu Tien Lam 20162335" userId="5799bcb4-8679-44ff-8bf3-ba4a09420fc2" providerId="ADAL" clId="{40EF1754-B511-4CA4-BF63-FF1C58C76060}" dt="2019-12-18T13:16:52.317" v="7360" actId="20577"/>
        <pc:sldMkLst>
          <pc:docMk/>
          <pc:sldMk cId="3979979726" sldId="367"/>
        </pc:sldMkLst>
        <pc:spChg chg="add mod">
          <ac:chgData name="Vu Tien Lam 20162335" userId="5799bcb4-8679-44ff-8bf3-ba4a09420fc2" providerId="ADAL" clId="{40EF1754-B511-4CA4-BF63-FF1C58C76060}" dt="2019-12-18T13:10:11.943" v="7345" actId="164"/>
          <ac:spMkLst>
            <pc:docMk/>
            <pc:sldMk cId="3979979726" sldId="367"/>
            <ac:spMk id="3" creationId="{147DB127-248F-4C7A-8917-09ED47D73AB7}"/>
          </ac:spMkLst>
        </pc:spChg>
        <pc:spChg chg="del">
          <ac:chgData name="Vu Tien Lam 20162335" userId="5799bcb4-8679-44ff-8bf3-ba4a09420fc2" providerId="ADAL" clId="{40EF1754-B511-4CA4-BF63-FF1C58C76060}" dt="2019-12-17T15:30:56.820" v="5018" actId="12084"/>
          <ac:spMkLst>
            <pc:docMk/>
            <pc:sldMk cId="3979979726" sldId="367"/>
            <ac:spMk id="3" creationId="{7B42F70B-FCF7-4C75-B0A1-E7BD99149E38}"/>
          </ac:spMkLst>
        </pc:spChg>
        <pc:spChg chg="add mod">
          <ac:chgData name="Vu Tien Lam 20162335" userId="5799bcb4-8679-44ff-8bf3-ba4a09420fc2" providerId="ADAL" clId="{40EF1754-B511-4CA4-BF63-FF1C58C76060}" dt="2019-12-18T13:09:04.545" v="7330" actId="20577"/>
          <ac:spMkLst>
            <pc:docMk/>
            <pc:sldMk cId="3979979726" sldId="367"/>
            <ac:spMk id="7" creationId="{8295108B-FB64-4AAC-9440-C768042368B5}"/>
          </ac:spMkLst>
        </pc:spChg>
        <pc:spChg chg="add mod">
          <ac:chgData name="Vu Tien Lam 20162335" userId="5799bcb4-8679-44ff-8bf3-ba4a09420fc2" providerId="ADAL" clId="{40EF1754-B511-4CA4-BF63-FF1C58C76060}" dt="2019-12-18T13:09:07.137" v="7331" actId="20577"/>
          <ac:spMkLst>
            <pc:docMk/>
            <pc:sldMk cId="3979979726" sldId="367"/>
            <ac:spMk id="8" creationId="{759E2787-6DD5-4F15-B304-979E17D4B60F}"/>
          </ac:spMkLst>
        </pc:spChg>
        <pc:spChg chg="add mod">
          <ac:chgData name="Vu Tien Lam 20162335" userId="5799bcb4-8679-44ff-8bf3-ba4a09420fc2" providerId="ADAL" clId="{40EF1754-B511-4CA4-BF63-FF1C58C76060}" dt="2019-12-18T13:09:09.377" v="7332" actId="20577"/>
          <ac:spMkLst>
            <pc:docMk/>
            <pc:sldMk cId="3979979726" sldId="367"/>
            <ac:spMk id="9" creationId="{CEBA655F-D1C9-46C5-8A84-860D1058F4D6}"/>
          </ac:spMkLst>
        </pc:spChg>
        <pc:spChg chg="add mod">
          <ac:chgData name="Vu Tien Lam 20162335" userId="5799bcb4-8679-44ff-8bf3-ba4a09420fc2" providerId="ADAL" clId="{40EF1754-B511-4CA4-BF63-FF1C58C76060}" dt="2019-12-18T13:09:12.460" v="7333" actId="20577"/>
          <ac:spMkLst>
            <pc:docMk/>
            <pc:sldMk cId="3979979726" sldId="367"/>
            <ac:spMk id="10" creationId="{6FC7F384-A9E4-4E9C-B30C-7FE2A031AEB4}"/>
          </ac:spMkLst>
        </pc:spChg>
        <pc:spChg chg="add mod">
          <ac:chgData name="Vu Tien Lam 20162335" userId="5799bcb4-8679-44ff-8bf3-ba4a09420fc2" providerId="ADAL" clId="{40EF1754-B511-4CA4-BF63-FF1C58C76060}" dt="2019-12-18T13:09:14.557" v="7334" actId="20577"/>
          <ac:spMkLst>
            <pc:docMk/>
            <pc:sldMk cId="3979979726" sldId="367"/>
            <ac:spMk id="11" creationId="{9703BA54-CC41-4324-ABE7-413B1F6A47A5}"/>
          </ac:spMkLst>
        </pc:spChg>
        <pc:spChg chg="add mod">
          <ac:chgData name="Vu Tien Lam 20162335" userId="5799bcb4-8679-44ff-8bf3-ba4a09420fc2" providerId="ADAL" clId="{40EF1754-B511-4CA4-BF63-FF1C58C76060}" dt="2019-12-18T13:09:17.309" v="7335" actId="20577"/>
          <ac:spMkLst>
            <pc:docMk/>
            <pc:sldMk cId="3979979726" sldId="367"/>
            <ac:spMk id="12" creationId="{A156372A-41C2-4FE9-AF86-D76A49D96AD5}"/>
          </ac:spMkLst>
        </pc:spChg>
        <pc:spChg chg="add del mod">
          <ac:chgData name="Vu Tien Lam 20162335" userId="5799bcb4-8679-44ff-8bf3-ba4a09420fc2" providerId="ADAL" clId="{40EF1754-B511-4CA4-BF63-FF1C58C76060}" dt="2019-12-18T13:09:36.914" v="7338" actId="478"/>
          <ac:spMkLst>
            <pc:docMk/>
            <pc:sldMk cId="3979979726" sldId="367"/>
            <ac:spMk id="14" creationId="{9D977445-C279-4E7A-9F9D-A944DEA21921}"/>
          </ac:spMkLst>
        </pc:spChg>
        <pc:spChg chg="add mod ord">
          <ac:chgData name="Vu Tien Lam 20162335" userId="5799bcb4-8679-44ff-8bf3-ba4a09420fc2" providerId="ADAL" clId="{40EF1754-B511-4CA4-BF63-FF1C58C76060}" dt="2019-12-18T13:09:58.609" v="7343" actId="1076"/>
          <ac:spMkLst>
            <pc:docMk/>
            <pc:sldMk cId="3979979726" sldId="367"/>
            <ac:spMk id="16" creationId="{91800736-3996-4277-A6C8-FCD7C0CCDA10}"/>
          </ac:spMkLst>
        </pc:spChg>
        <pc:spChg chg="add mod ord">
          <ac:chgData name="Vu Tien Lam 20162335" userId="5799bcb4-8679-44ff-8bf3-ba4a09420fc2" providerId="ADAL" clId="{40EF1754-B511-4CA4-BF63-FF1C58C76060}" dt="2019-12-18T13:09:58.609" v="7343" actId="1076"/>
          <ac:spMkLst>
            <pc:docMk/>
            <pc:sldMk cId="3979979726" sldId="367"/>
            <ac:spMk id="18" creationId="{22F41ABF-207A-403B-AC7A-05DD6A94343F}"/>
          </ac:spMkLst>
        </pc:spChg>
        <pc:spChg chg="add mod ord">
          <ac:chgData name="Vu Tien Lam 20162335" userId="5799bcb4-8679-44ff-8bf3-ba4a09420fc2" providerId="ADAL" clId="{40EF1754-B511-4CA4-BF63-FF1C58C76060}" dt="2019-12-18T13:09:58.609" v="7343" actId="1076"/>
          <ac:spMkLst>
            <pc:docMk/>
            <pc:sldMk cId="3979979726" sldId="367"/>
            <ac:spMk id="20" creationId="{8ADF8477-C2F6-4AEC-8219-6995A9B6610D}"/>
          </ac:spMkLst>
        </pc:spChg>
        <pc:spChg chg="add mod ord">
          <ac:chgData name="Vu Tien Lam 20162335" userId="5799bcb4-8679-44ff-8bf3-ba4a09420fc2" providerId="ADAL" clId="{40EF1754-B511-4CA4-BF63-FF1C58C76060}" dt="2019-12-18T13:09:58.609" v="7343" actId="1076"/>
          <ac:spMkLst>
            <pc:docMk/>
            <pc:sldMk cId="3979979726" sldId="367"/>
            <ac:spMk id="22" creationId="{BFDDBFBD-B356-4C75-AB24-A13620F8E141}"/>
          </ac:spMkLst>
        </pc:spChg>
        <pc:spChg chg="add mod ord">
          <ac:chgData name="Vu Tien Lam 20162335" userId="5799bcb4-8679-44ff-8bf3-ba4a09420fc2" providerId="ADAL" clId="{40EF1754-B511-4CA4-BF63-FF1C58C76060}" dt="2019-12-18T13:09:58.609" v="7343" actId="1076"/>
          <ac:spMkLst>
            <pc:docMk/>
            <pc:sldMk cId="3979979726" sldId="367"/>
            <ac:spMk id="24" creationId="{9C3560F3-7ADE-49AB-8E25-B2AE5069D537}"/>
          </ac:spMkLst>
        </pc:spChg>
        <pc:spChg chg="add mod ord">
          <ac:chgData name="Vu Tien Lam 20162335" userId="5799bcb4-8679-44ff-8bf3-ba4a09420fc2" providerId="ADAL" clId="{40EF1754-B511-4CA4-BF63-FF1C58C76060}" dt="2019-12-18T13:09:58.609" v="7343" actId="1076"/>
          <ac:spMkLst>
            <pc:docMk/>
            <pc:sldMk cId="3979979726" sldId="367"/>
            <ac:spMk id="26" creationId="{09A88C4E-94EE-4301-A950-DA0075EC745E}"/>
          </ac:spMkLst>
        </pc:spChg>
        <pc:spChg chg="add mod ord">
          <ac:chgData name="Vu Tien Lam 20162335" userId="5799bcb4-8679-44ff-8bf3-ba4a09420fc2" providerId="ADAL" clId="{40EF1754-B511-4CA4-BF63-FF1C58C76060}" dt="2019-12-18T13:09:58.609" v="7343" actId="1076"/>
          <ac:spMkLst>
            <pc:docMk/>
            <pc:sldMk cId="3979979726" sldId="367"/>
            <ac:spMk id="28" creationId="{4BC26C9A-24EB-4092-B8CA-16BD276DD971}"/>
          </ac:spMkLst>
        </pc:spChg>
        <pc:spChg chg="add">
          <ac:chgData name="Vu Tien Lam 20162335" userId="5799bcb4-8679-44ff-8bf3-ba4a09420fc2" providerId="ADAL" clId="{40EF1754-B511-4CA4-BF63-FF1C58C76060}" dt="2019-12-18T13:09:38.523" v="7339"/>
          <ac:spMkLst>
            <pc:docMk/>
            <pc:sldMk cId="3979979726" sldId="367"/>
            <ac:spMk id="29" creationId="{049A3ECC-0C5B-457B-AE5B-B0457D6B343B}"/>
          </ac:spMkLst>
        </pc:spChg>
        <pc:spChg chg="add mod">
          <ac:chgData name="Vu Tien Lam 20162335" userId="5799bcb4-8679-44ff-8bf3-ba4a09420fc2" providerId="ADAL" clId="{40EF1754-B511-4CA4-BF63-FF1C58C76060}" dt="2019-12-18T13:16:44.344" v="7359" actId="113"/>
          <ac:spMkLst>
            <pc:docMk/>
            <pc:sldMk cId="3979979726" sldId="367"/>
            <ac:spMk id="30" creationId="{49045469-BED6-4F92-8967-76B6EEF80074}"/>
          </ac:spMkLst>
        </pc:spChg>
        <pc:spChg chg="add">
          <ac:chgData name="Vu Tien Lam 20162335" userId="5799bcb4-8679-44ff-8bf3-ba4a09420fc2" providerId="ADAL" clId="{40EF1754-B511-4CA4-BF63-FF1C58C76060}" dt="2019-12-18T13:09:38.523" v="7339"/>
          <ac:spMkLst>
            <pc:docMk/>
            <pc:sldMk cId="3979979726" sldId="367"/>
            <ac:spMk id="31" creationId="{A9D653F2-6204-4C50-8717-719F6777BCCE}"/>
          </ac:spMkLst>
        </pc:spChg>
        <pc:spChg chg="add mod">
          <ac:chgData name="Vu Tien Lam 20162335" userId="5799bcb4-8679-44ff-8bf3-ba4a09420fc2" providerId="ADAL" clId="{40EF1754-B511-4CA4-BF63-FF1C58C76060}" dt="2019-12-18T13:16:44.344" v="7359" actId="113"/>
          <ac:spMkLst>
            <pc:docMk/>
            <pc:sldMk cId="3979979726" sldId="367"/>
            <ac:spMk id="32" creationId="{2A05A1F4-5DD7-4DA9-9F08-1DC9B30E058C}"/>
          </ac:spMkLst>
        </pc:spChg>
        <pc:spChg chg="add">
          <ac:chgData name="Vu Tien Lam 20162335" userId="5799bcb4-8679-44ff-8bf3-ba4a09420fc2" providerId="ADAL" clId="{40EF1754-B511-4CA4-BF63-FF1C58C76060}" dt="2019-12-18T13:09:38.523" v="7339"/>
          <ac:spMkLst>
            <pc:docMk/>
            <pc:sldMk cId="3979979726" sldId="367"/>
            <ac:spMk id="33" creationId="{02D29301-D57F-42CD-98E1-506C22B51BB0}"/>
          </ac:spMkLst>
        </pc:spChg>
        <pc:spChg chg="add mod">
          <ac:chgData name="Vu Tien Lam 20162335" userId="5799bcb4-8679-44ff-8bf3-ba4a09420fc2" providerId="ADAL" clId="{40EF1754-B511-4CA4-BF63-FF1C58C76060}" dt="2019-12-18T13:16:44.344" v="7359" actId="113"/>
          <ac:spMkLst>
            <pc:docMk/>
            <pc:sldMk cId="3979979726" sldId="367"/>
            <ac:spMk id="34" creationId="{470AC49F-46C1-4F6B-9EC1-99D715E3469A}"/>
          </ac:spMkLst>
        </pc:spChg>
        <pc:spChg chg="add">
          <ac:chgData name="Vu Tien Lam 20162335" userId="5799bcb4-8679-44ff-8bf3-ba4a09420fc2" providerId="ADAL" clId="{40EF1754-B511-4CA4-BF63-FF1C58C76060}" dt="2019-12-18T13:09:38.523" v="7339"/>
          <ac:spMkLst>
            <pc:docMk/>
            <pc:sldMk cId="3979979726" sldId="367"/>
            <ac:spMk id="35" creationId="{AF85157D-8707-4A10-99D4-AEB5AA6F6CAD}"/>
          </ac:spMkLst>
        </pc:spChg>
        <pc:spChg chg="add mod">
          <ac:chgData name="Vu Tien Lam 20162335" userId="5799bcb4-8679-44ff-8bf3-ba4a09420fc2" providerId="ADAL" clId="{40EF1754-B511-4CA4-BF63-FF1C58C76060}" dt="2019-12-18T13:16:44.344" v="7359" actId="113"/>
          <ac:spMkLst>
            <pc:docMk/>
            <pc:sldMk cId="3979979726" sldId="367"/>
            <ac:spMk id="36" creationId="{0CE97007-2B2B-4891-A90A-DAE62A7EBACA}"/>
          </ac:spMkLst>
        </pc:spChg>
        <pc:spChg chg="add">
          <ac:chgData name="Vu Tien Lam 20162335" userId="5799bcb4-8679-44ff-8bf3-ba4a09420fc2" providerId="ADAL" clId="{40EF1754-B511-4CA4-BF63-FF1C58C76060}" dt="2019-12-18T13:09:38.523" v="7339"/>
          <ac:spMkLst>
            <pc:docMk/>
            <pc:sldMk cId="3979979726" sldId="367"/>
            <ac:spMk id="37" creationId="{F47BCF9B-FFAB-46EF-8B1E-8A30178540E8}"/>
          </ac:spMkLst>
        </pc:spChg>
        <pc:spChg chg="add mod">
          <ac:chgData name="Vu Tien Lam 20162335" userId="5799bcb4-8679-44ff-8bf3-ba4a09420fc2" providerId="ADAL" clId="{40EF1754-B511-4CA4-BF63-FF1C58C76060}" dt="2019-12-18T13:16:52.317" v="7360" actId="20577"/>
          <ac:spMkLst>
            <pc:docMk/>
            <pc:sldMk cId="3979979726" sldId="367"/>
            <ac:spMk id="38" creationId="{243CABDA-0593-46A3-BF04-C1E8F9D23B17}"/>
          </ac:spMkLst>
        </pc:spChg>
        <pc:spChg chg="add">
          <ac:chgData name="Vu Tien Lam 20162335" userId="5799bcb4-8679-44ff-8bf3-ba4a09420fc2" providerId="ADAL" clId="{40EF1754-B511-4CA4-BF63-FF1C58C76060}" dt="2019-12-18T13:09:38.523" v="7339"/>
          <ac:spMkLst>
            <pc:docMk/>
            <pc:sldMk cId="3979979726" sldId="367"/>
            <ac:spMk id="39" creationId="{9F3EE6C3-2E5B-4487-B774-D20579CD9883}"/>
          </ac:spMkLst>
        </pc:spChg>
        <pc:spChg chg="add mod">
          <ac:chgData name="Vu Tien Lam 20162335" userId="5799bcb4-8679-44ff-8bf3-ba4a09420fc2" providerId="ADAL" clId="{40EF1754-B511-4CA4-BF63-FF1C58C76060}" dt="2019-12-18T13:16:44.344" v="7359" actId="113"/>
          <ac:spMkLst>
            <pc:docMk/>
            <pc:sldMk cId="3979979726" sldId="367"/>
            <ac:spMk id="40" creationId="{DF7BE0A7-1CD0-4A79-B147-BDE5BAC705F8}"/>
          </ac:spMkLst>
        </pc:spChg>
        <pc:spChg chg="add">
          <ac:chgData name="Vu Tien Lam 20162335" userId="5799bcb4-8679-44ff-8bf3-ba4a09420fc2" providerId="ADAL" clId="{40EF1754-B511-4CA4-BF63-FF1C58C76060}" dt="2019-12-18T13:09:38.523" v="7339"/>
          <ac:spMkLst>
            <pc:docMk/>
            <pc:sldMk cId="3979979726" sldId="367"/>
            <ac:spMk id="41" creationId="{BF1BDE2A-0B21-4CF9-875C-779A572FBAFC}"/>
          </ac:spMkLst>
        </pc:spChg>
        <pc:spChg chg="add mod">
          <ac:chgData name="Vu Tien Lam 20162335" userId="5799bcb4-8679-44ff-8bf3-ba4a09420fc2" providerId="ADAL" clId="{40EF1754-B511-4CA4-BF63-FF1C58C76060}" dt="2019-12-18T13:16:44.344" v="7359" actId="113"/>
          <ac:spMkLst>
            <pc:docMk/>
            <pc:sldMk cId="3979979726" sldId="367"/>
            <ac:spMk id="42" creationId="{3FAF12CA-0ABD-4437-8314-BF4BE7678B84}"/>
          </ac:spMkLst>
        </pc:spChg>
        <pc:grpChg chg="add mod ord">
          <ac:chgData name="Vu Tien Lam 20162335" userId="5799bcb4-8679-44ff-8bf3-ba4a09420fc2" providerId="ADAL" clId="{40EF1754-B511-4CA4-BF63-FF1C58C76060}" dt="2019-12-18T13:16:34.820" v="7357" actId="207"/>
          <ac:grpSpMkLst>
            <pc:docMk/>
            <pc:sldMk cId="3979979726" sldId="367"/>
            <ac:grpSpMk id="15" creationId="{D79F70DA-188B-45DB-A4C5-DA0F79949803}"/>
          </ac:grpSpMkLst>
        </pc:grpChg>
        <pc:grpChg chg="add mod ord">
          <ac:chgData name="Vu Tien Lam 20162335" userId="5799bcb4-8679-44ff-8bf3-ba4a09420fc2" providerId="ADAL" clId="{40EF1754-B511-4CA4-BF63-FF1C58C76060}" dt="2019-12-18T13:16:34.820" v="7357" actId="207"/>
          <ac:grpSpMkLst>
            <pc:docMk/>
            <pc:sldMk cId="3979979726" sldId="367"/>
            <ac:grpSpMk id="17" creationId="{D8D386C8-C739-4D3A-A2C7-8228D4AD8A19}"/>
          </ac:grpSpMkLst>
        </pc:grpChg>
        <pc:grpChg chg="add mod ord">
          <ac:chgData name="Vu Tien Lam 20162335" userId="5799bcb4-8679-44ff-8bf3-ba4a09420fc2" providerId="ADAL" clId="{40EF1754-B511-4CA4-BF63-FF1C58C76060}" dt="2019-12-18T13:16:34.820" v="7357" actId="207"/>
          <ac:grpSpMkLst>
            <pc:docMk/>
            <pc:sldMk cId="3979979726" sldId="367"/>
            <ac:grpSpMk id="19" creationId="{B24862F1-9C35-40A7-A474-F0C99203031A}"/>
          </ac:grpSpMkLst>
        </pc:grpChg>
        <pc:grpChg chg="add mod ord">
          <ac:chgData name="Vu Tien Lam 20162335" userId="5799bcb4-8679-44ff-8bf3-ba4a09420fc2" providerId="ADAL" clId="{40EF1754-B511-4CA4-BF63-FF1C58C76060}" dt="2019-12-18T13:16:34.820" v="7357" actId="207"/>
          <ac:grpSpMkLst>
            <pc:docMk/>
            <pc:sldMk cId="3979979726" sldId="367"/>
            <ac:grpSpMk id="21" creationId="{3F24392C-0264-4F21-BFF8-892C6C57D9EB}"/>
          </ac:grpSpMkLst>
        </pc:grpChg>
        <pc:grpChg chg="add mod ord">
          <ac:chgData name="Vu Tien Lam 20162335" userId="5799bcb4-8679-44ff-8bf3-ba4a09420fc2" providerId="ADAL" clId="{40EF1754-B511-4CA4-BF63-FF1C58C76060}" dt="2019-12-18T13:16:34.820" v="7357" actId="207"/>
          <ac:grpSpMkLst>
            <pc:docMk/>
            <pc:sldMk cId="3979979726" sldId="367"/>
            <ac:grpSpMk id="23" creationId="{F8F2A0F0-8782-469A-8169-BAB573265CC6}"/>
          </ac:grpSpMkLst>
        </pc:grpChg>
        <pc:grpChg chg="add mod ord">
          <ac:chgData name="Vu Tien Lam 20162335" userId="5799bcb4-8679-44ff-8bf3-ba4a09420fc2" providerId="ADAL" clId="{40EF1754-B511-4CA4-BF63-FF1C58C76060}" dt="2019-12-18T13:16:34.820" v="7357" actId="207"/>
          <ac:grpSpMkLst>
            <pc:docMk/>
            <pc:sldMk cId="3979979726" sldId="367"/>
            <ac:grpSpMk id="25" creationId="{B1E5DDB7-CCDE-4DFE-BA9E-55BC8CBCEF46}"/>
          </ac:grpSpMkLst>
        </pc:grpChg>
        <pc:grpChg chg="add mod ord">
          <ac:chgData name="Vu Tien Lam 20162335" userId="5799bcb4-8679-44ff-8bf3-ba4a09420fc2" providerId="ADAL" clId="{40EF1754-B511-4CA4-BF63-FF1C58C76060}" dt="2019-12-18T13:16:34.820" v="7357" actId="207"/>
          <ac:grpSpMkLst>
            <pc:docMk/>
            <pc:sldMk cId="3979979726" sldId="367"/>
            <ac:grpSpMk id="27" creationId="{54DD355B-5CA7-47BE-8690-8EDEB0CE98DE}"/>
          </ac:grpSpMkLst>
        </pc:grpChg>
        <pc:grpChg chg="add mod">
          <ac:chgData name="Vu Tien Lam 20162335" userId="5799bcb4-8679-44ff-8bf3-ba4a09420fc2" providerId="ADAL" clId="{40EF1754-B511-4CA4-BF63-FF1C58C76060}" dt="2019-12-18T13:10:11.943" v="7345" actId="164"/>
          <ac:grpSpMkLst>
            <pc:docMk/>
            <pc:sldMk cId="3979979726" sldId="367"/>
            <ac:grpSpMk id="43" creationId="{CCDD5C3D-6B98-41CB-881C-A0E923048387}"/>
          </ac:grpSpMkLst>
        </pc:grpChg>
        <pc:graphicFrameChg chg="add del mod">
          <ac:chgData name="Vu Tien Lam 20162335" userId="5799bcb4-8679-44ff-8bf3-ba4a09420fc2" providerId="ADAL" clId="{40EF1754-B511-4CA4-BF63-FF1C58C76060}" dt="2019-12-18T13:09:35.497" v="7337" actId="478"/>
          <ac:graphicFrameMkLst>
            <pc:docMk/>
            <pc:sldMk cId="3979979726" sldId="367"/>
            <ac:graphicFrameMk id="6" creationId="{9A252F06-78C5-4258-87D7-741952D11783}"/>
          </ac:graphicFrameMkLst>
        </pc:graphicFrameChg>
      </pc:sldChg>
      <pc:sldChg chg="addSp modSp add del">
        <pc:chgData name="Vu Tien Lam 20162335" userId="5799bcb4-8679-44ff-8bf3-ba4a09420fc2" providerId="ADAL" clId="{40EF1754-B511-4CA4-BF63-FF1C58C76060}" dt="2019-12-17T14:15:50.225" v="4471" actId="47"/>
        <pc:sldMkLst>
          <pc:docMk/>
          <pc:sldMk cId="4111347432" sldId="368"/>
        </pc:sldMkLst>
        <pc:spChg chg="mod">
          <ac:chgData name="Vu Tien Lam 20162335" userId="5799bcb4-8679-44ff-8bf3-ba4a09420fc2" providerId="ADAL" clId="{40EF1754-B511-4CA4-BF63-FF1C58C76060}" dt="2019-12-17T04:03:18.264" v="3518" actId="20577"/>
          <ac:spMkLst>
            <pc:docMk/>
            <pc:sldMk cId="4111347432" sldId="368"/>
            <ac:spMk id="2" creationId="{6F581765-C786-4A3E-A37F-9440D5646E46}"/>
          </ac:spMkLst>
        </pc:spChg>
        <pc:picChg chg="add mod">
          <ac:chgData name="Vu Tien Lam 20162335" userId="5799bcb4-8679-44ff-8bf3-ba4a09420fc2" providerId="ADAL" clId="{40EF1754-B511-4CA4-BF63-FF1C58C76060}" dt="2019-12-17T03:48:14.584" v="3430" actId="1076"/>
          <ac:picMkLst>
            <pc:docMk/>
            <pc:sldMk cId="4111347432" sldId="368"/>
            <ac:picMk id="6" creationId="{1E3CBB0F-6432-480E-9D7D-4EE997FDB89C}"/>
          </ac:picMkLst>
        </pc:picChg>
      </pc:sldChg>
      <pc:sldChg chg="addSp delSp modSp add modTransition modAnim modNotesTx">
        <pc:chgData name="Vu Tien Lam 20162335" userId="5799bcb4-8679-44ff-8bf3-ba4a09420fc2" providerId="ADAL" clId="{40EF1754-B511-4CA4-BF63-FF1C58C76060}" dt="2019-12-26T10:56:55.308" v="8218"/>
        <pc:sldMkLst>
          <pc:docMk/>
          <pc:sldMk cId="1166019537" sldId="369"/>
        </pc:sldMkLst>
        <pc:spChg chg="mod">
          <ac:chgData name="Vu Tien Lam 20162335" userId="5799bcb4-8679-44ff-8bf3-ba4a09420fc2" providerId="ADAL" clId="{40EF1754-B511-4CA4-BF63-FF1C58C76060}" dt="2019-12-17T13:48:26.519" v="4382"/>
          <ac:spMkLst>
            <pc:docMk/>
            <pc:sldMk cId="1166019537" sldId="369"/>
            <ac:spMk id="2" creationId="{760C4688-C778-4742-A948-CC61DFEBA9CD}"/>
          </ac:spMkLst>
        </pc:spChg>
        <pc:spChg chg="del mod">
          <ac:chgData name="Vu Tien Lam 20162335" userId="5799bcb4-8679-44ff-8bf3-ba4a09420fc2" providerId="ADAL" clId="{40EF1754-B511-4CA4-BF63-FF1C58C76060}" dt="2019-12-17T13:18:47.473" v="3983" actId="478"/>
          <ac:spMkLst>
            <pc:docMk/>
            <pc:sldMk cId="1166019537" sldId="369"/>
            <ac:spMk id="3" creationId="{9677E9D0-5B72-4E7B-B8EE-56CBD005A45E}"/>
          </ac:spMkLst>
        </pc:spChg>
        <pc:spChg chg="mod">
          <ac:chgData name="Vu Tien Lam 20162335" userId="5799bcb4-8679-44ff-8bf3-ba4a09420fc2" providerId="ADAL" clId="{40EF1754-B511-4CA4-BF63-FF1C58C76060}" dt="2019-12-18T09:13:34.009" v="5183" actId="20577"/>
          <ac:spMkLst>
            <pc:docMk/>
            <pc:sldMk cId="1166019537" sldId="369"/>
            <ac:spMk id="4" creationId="{0035E9AA-164D-4483-B7BD-0E2ED76F610F}"/>
          </ac:spMkLst>
        </pc:spChg>
        <pc:spChg chg="add mod topLvl">
          <ac:chgData name="Vu Tien Lam 20162335" userId="5799bcb4-8679-44ff-8bf3-ba4a09420fc2" providerId="ADAL" clId="{40EF1754-B511-4CA4-BF63-FF1C58C76060}" dt="2019-12-17T13:19:00.380" v="3985" actId="164"/>
          <ac:spMkLst>
            <pc:docMk/>
            <pc:sldMk cId="1166019537" sldId="369"/>
            <ac:spMk id="8" creationId="{DBED04F6-FFF9-4EB7-94FB-C6B8E2569558}"/>
          </ac:spMkLst>
        </pc:spChg>
        <pc:spChg chg="add mod">
          <ac:chgData name="Vu Tien Lam 20162335" userId="5799bcb4-8679-44ff-8bf3-ba4a09420fc2" providerId="ADAL" clId="{40EF1754-B511-4CA4-BF63-FF1C58C76060}" dt="2019-12-17T13:19:11.893" v="3988" actId="113"/>
          <ac:spMkLst>
            <pc:docMk/>
            <pc:sldMk cId="1166019537" sldId="369"/>
            <ac:spMk id="65" creationId="{5E8FB6AF-65BC-49DE-A30B-B9DE6F18F689}"/>
          </ac:spMkLst>
        </pc:spChg>
        <pc:spChg chg="add mod">
          <ac:chgData name="Vu Tien Lam 20162335" userId="5799bcb4-8679-44ff-8bf3-ba4a09420fc2" providerId="ADAL" clId="{40EF1754-B511-4CA4-BF63-FF1C58C76060}" dt="2019-12-18T09:13:27.292" v="5178" actId="5793"/>
          <ac:spMkLst>
            <pc:docMk/>
            <pc:sldMk cId="1166019537" sldId="369"/>
            <ac:spMk id="66" creationId="{5CAA7A8E-F8CD-4D78-975E-C2E581F76FB5}"/>
          </ac:spMkLst>
        </pc:spChg>
        <pc:spChg chg="add mod">
          <ac:chgData name="Vu Tien Lam 20162335" userId="5799bcb4-8679-44ff-8bf3-ba4a09420fc2" providerId="ADAL" clId="{40EF1754-B511-4CA4-BF63-FF1C58C76060}" dt="2019-12-17T13:19:09.956" v="3987" actId="113"/>
          <ac:spMkLst>
            <pc:docMk/>
            <pc:sldMk cId="1166019537" sldId="369"/>
            <ac:spMk id="67" creationId="{2EC376B2-A2AD-4F13-80C8-6BCB19264386}"/>
          </ac:spMkLst>
        </pc:spChg>
        <pc:spChg chg="add mod">
          <ac:chgData name="Vu Tien Lam 20162335" userId="5799bcb4-8679-44ff-8bf3-ba4a09420fc2" providerId="ADAL" clId="{40EF1754-B511-4CA4-BF63-FF1C58C76060}" dt="2019-12-17T13:19:07.347" v="3986" actId="113"/>
          <ac:spMkLst>
            <pc:docMk/>
            <pc:sldMk cId="1166019537" sldId="369"/>
            <ac:spMk id="68" creationId="{DD9CA845-60FC-45D8-85F6-D543496AB29E}"/>
          </ac:spMkLst>
        </pc:spChg>
        <pc:spChg chg="mod">
          <ac:chgData name="Vu Tien Lam 20162335" userId="5799bcb4-8679-44ff-8bf3-ba4a09420fc2" providerId="ADAL" clId="{40EF1754-B511-4CA4-BF63-FF1C58C76060}" dt="2019-12-18T09:18:48.666" v="5199" actId="1076"/>
          <ac:spMkLst>
            <pc:docMk/>
            <pc:sldMk cId="1166019537" sldId="369"/>
            <ac:spMk id="92" creationId="{535C33BB-4102-4665-BC26-6264F8B4DD69}"/>
          </ac:spMkLst>
        </pc:spChg>
        <pc:spChg chg="add mod">
          <ac:chgData name="Vu Tien Lam 20162335" userId="5799bcb4-8679-44ff-8bf3-ba4a09420fc2" providerId="ADAL" clId="{40EF1754-B511-4CA4-BF63-FF1C58C76060}" dt="2019-12-17T13:29:31.763" v="4240" actId="164"/>
          <ac:spMkLst>
            <pc:docMk/>
            <pc:sldMk cId="1166019537" sldId="369"/>
            <ac:spMk id="120" creationId="{431128FC-CD5F-40F9-A52C-F494A5900541}"/>
          </ac:spMkLst>
        </pc:spChg>
        <pc:spChg chg="add mod">
          <ac:chgData name="Vu Tien Lam 20162335" userId="5799bcb4-8679-44ff-8bf3-ba4a09420fc2" providerId="ADAL" clId="{40EF1754-B511-4CA4-BF63-FF1C58C76060}" dt="2019-12-17T13:28:22.755" v="4217" actId="164"/>
          <ac:spMkLst>
            <pc:docMk/>
            <pc:sldMk cId="1166019537" sldId="369"/>
            <ac:spMk id="121" creationId="{A526B982-D55C-47EF-908C-387AEEB25593}"/>
          </ac:spMkLst>
        </pc:spChg>
        <pc:spChg chg="add del mod">
          <ac:chgData name="Vu Tien Lam 20162335" userId="5799bcb4-8679-44ff-8bf3-ba4a09420fc2" providerId="ADAL" clId="{40EF1754-B511-4CA4-BF63-FF1C58C76060}" dt="2019-12-17T13:29:14.324" v="4233"/>
          <ac:spMkLst>
            <pc:docMk/>
            <pc:sldMk cId="1166019537" sldId="369"/>
            <ac:spMk id="122" creationId="{E50514A1-DE1C-44B1-8649-68D8E1BAE3F7}"/>
          </ac:spMkLst>
        </pc:spChg>
        <pc:spChg chg="add del mod">
          <ac:chgData name="Vu Tien Lam 20162335" userId="5799bcb4-8679-44ff-8bf3-ba4a09420fc2" providerId="ADAL" clId="{40EF1754-B511-4CA4-BF63-FF1C58C76060}" dt="2019-12-17T13:28:12.352" v="4213"/>
          <ac:spMkLst>
            <pc:docMk/>
            <pc:sldMk cId="1166019537" sldId="369"/>
            <ac:spMk id="123" creationId="{E63295CE-F75B-4327-9FEE-23F5664C06C0}"/>
          </ac:spMkLst>
        </pc:spChg>
        <pc:spChg chg="add del mod">
          <ac:chgData name="Vu Tien Lam 20162335" userId="5799bcb4-8679-44ff-8bf3-ba4a09420fc2" providerId="ADAL" clId="{40EF1754-B511-4CA4-BF63-FF1C58C76060}" dt="2019-12-17T13:28:12.352" v="4213"/>
          <ac:spMkLst>
            <pc:docMk/>
            <pc:sldMk cId="1166019537" sldId="369"/>
            <ac:spMk id="124" creationId="{97F517D4-96D3-45D8-8DF5-D74AD5011A03}"/>
          </ac:spMkLst>
        </pc:spChg>
        <pc:spChg chg="add del mod">
          <ac:chgData name="Vu Tien Lam 20162335" userId="5799bcb4-8679-44ff-8bf3-ba4a09420fc2" providerId="ADAL" clId="{40EF1754-B511-4CA4-BF63-FF1C58C76060}" dt="2019-12-17T13:27:30.766" v="4205"/>
          <ac:spMkLst>
            <pc:docMk/>
            <pc:sldMk cId="1166019537" sldId="369"/>
            <ac:spMk id="125" creationId="{B8F64F75-9E88-4FCB-83F5-D6BA4CE4894A}"/>
          </ac:spMkLst>
        </pc:spChg>
        <pc:spChg chg="add mod">
          <ac:chgData name="Vu Tien Lam 20162335" userId="5799bcb4-8679-44ff-8bf3-ba4a09420fc2" providerId="ADAL" clId="{40EF1754-B511-4CA4-BF63-FF1C58C76060}" dt="2019-12-17T13:27:50.003" v="4208" actId="164"/>
          <ac:spMkLst>
            <pc:docMk/>
            <pc:sldMk cId="1166019537" sldId="369"/>
            <ac:spMk id="126" creationId="{5710FFD4-C5A9-4EF0-9F37-0D608FBA451A}"/>
          </ac:spMkLst>
        </pc:spChg>
        <pc:spChg chg="add mod">
          <ac:chgData name="Vu Tien Lam 20162335" userId="5799bcb4-8679-44ff-8bf3-ba4a09420fc2" providerId="ADAL" clId="{40EF1754-B511-4CA4-BF63-FF1C58C76060}" dt="2019-12-17T13:29:31.763" v="4240" actId="164"/>
          <ac:spMkLst>
            <pc:docMk/>
            <pc:sldMk cId="1166019537" sldId="369"/>
            <ac:spMk id="127" creationId="{008E93E1-2169-47ED-908D-0D76ACF95709}"/>
          </ac:spMkLst>
        </pc:spChg>
        <pc:spChg chg="add mod">
          <ac:chgData name="Vu Tien Lam 20162335" userId="5799bcb4-8679-44ff-8bf3-ba4a09420fc2" providerId="ADAL" clId="{40EF1754-B511-4CA4-BF63-FF1C58C76060}" dt="2019-12-17T13:30:51.167" v="4253" actId="1076"/>
          <ac:spMkLst>
            <pc:docMk/>
            <pc:sldMk cId="1166019537" sldId="369"/>
            <ac:spMk id="128" creationId="{7BC0C109-CC9C-4523-A5EC-8DBE9A5C910F}"/>
          </ac:spMkLst>
        </pc:spChg>
        <pc:spChg chg="add mod">
          <ac:chgData name="Vu Tien Lam 20162335" userId="5799bcb4-8679-44ff-8bf3-ba4a09420fc2" providerId="ADAL" clId="{40EF1754-B511-4CA4-BF63-FF1C58C76060}" dt="2019-12-17T13:41:24.414" v="4296" actId="14100"/>
          <ac:spMkLst>
            <pc:docMk/>
            <pc:sldMk cId="1166019537" sldId="369"/>
            <ac:spMk id="130" creationId="{4A9F20FC-915E-4D02-9906-79D306308372}"/>
          </ac:spMkLst>
        </pc:spChg>
        <pc:spChg chg="add mod">
          <ac:chgData name="Vu Tien Lam 20162335" userId="5799bcb4-8679-44ff-8bf3-ba4a09420fc2" providerId="ADAL" clId="{40EF1754-B511-4CA4-BF63-FF1C58C76060}" dt="2019-12-17T13:28:22.755" v="4217" actId="164"/>
          <ac:spMkLst>
            <pc:docMk/>
            <pc:sldMk cId="1166019537" sldId="369"/>
            <ac:spMk id="131" creationId="{4F045A24-534C-4927-BE96-D3D537447892}"/>
          </ac:spMkLst>
        </pc:spChg>
        <pc:spChg chg="add mod">
          <ac:chgData name="Vu Tien Lam 20162335" userId="5799bcb4-8679-44ff-8bf3-ba4a09420fc2" providerId="ADAL" clId="{40EF1754-B511-4CA4-BF63-FF1C58C76060}" dt="2019-12-17T13:28:22.755" v="4217" actId="164"/>
          <ac:spMkLst>
            <pc:docMk/>
            <pc:sldMk cId="1166019537" sldId="369"/>
            <ac:spMk id="132" creationId="{13E8DC66-0DAE-4994-85DF-C1575ED99CAF}"/>
          </ac:spMkLst>
        </pc:spChg>
        <pc:spChg chg="add mod">
          <ac:chgData name="Vu Tien Lam 20162335" userId="5799bcb4-8679-44ff-8bf3-ba4a09420fc2" providerId="ADAL" clId="{40EF1754-B511-4CA4-BF63-FF1C58C76060}" dt="2019-12-17T13:41:24.414" v="4296" actId="14100"/>
          <ac:spMkLst>
            <pc:docMk/>
            <pc:sldMk cId="1166019537" sldId="369"/>
            <ac:spMk id="140" creationId="{1D0A41CC-EA24-41F9-A986-8A9D837337FC}"/>
          </ac:spMkLst>
        </pc:spChg>
        <pc:spChg chg="add mod">
          <ac:chgData name="Vu Tien Lam 20162335" userId="5799bcb4-8679-44ff-8bf3-ba4a09420fc2" providerId="ADAL" clId="{40EF1754-B511-4CA4-BF63-FF1C58C76060}" dt="2019-12-17T13:41:24.414" v="4296" actId="14100"/>
          <ac:spMkLst>
            <pc:docMk/>
            <pc:sldMk cId="1166019537" sldId="369"/>
            <ac:spMk id="141" creationId="{154FCD60-C0B0-4D45-BD5D-631E2032816C}"/>
          </ac:spMkLst>
        </pc:spChg>
        <pc:spChg chg="add del">
          <ac:chgData name="Vu Tien Lam 20162335" userId="5799bcb4-8679-44ff-8bf3-ba4a09420fc2" providerId="ADAL" clId="{40EF1754-B511-4CA4-BF63-FF1C58C76060}" dt="2019-12-17T13:29:22.656" v="4236"/>
          <ac:spMkLst>
            <pc:docMk/>
            <pc:sldMk cId="1166019537" sldId="369"/>
            <ac:spMk id="143" creationId="{8ED4396C-33CE-45B1-AEBB-246759345348}"/>
          </ac:spMkLst>
        </pc:spChg>
        <pc:spChg chg="add mod">
          <ac:chgData name="Vu Tien Lam 20162335" userId="5799bcb4-8679-44ff-8bf3-ba4a09420fc2" providerId="ADAL" clId="{40EF1754-B511-4CA4-BF63-FF1C58C76060}" dt="2019-12-17T13:29:31.763" v="4240" actId="164"/>
          <ac:spMkLst>
            <pc:docMk/>
            <pc:sldMk cId="1166019537" sldId="369"/>
            <ac:spMk id="144" creationId="{0501C6CD-8019-40C7-A892-873AD6FB6E03}"/>
          </ac:spMkLst>
        </pc:spChg>
        <pc:spChg chg="add mod">
          <ac:chgData name="Vu Tien Lam 20162335" userId="5799bcb4-8679-44ff-8bf3-ba4a09420fc2" providerId="ADAL" clId="{40EF1754-B511-4CA4-BF63-FF1C58C76060}" dt="2019-12-17T13:41:24.414" v="4296" actId="14100"/>
          <ac:spMkLst>
            <pc:docMk/>
            <pc:sldMk cId="1166019537" sldId="369"/>
            <ac:spMk id="146" creationId="{B8D90A09-18FF-4EE7-A8CF-435FC849063F}"/>
          </ac:spMkLst>
        </pc:spChg>
        <pc:grpChg chg="add del mod">
          <ac:chgData name="Vu Tien Lam 20162335" userId="5799bcb4-8679-44ff-8bf3-ba4a09420fc2" providerId="ADAL" clId="{40EF1754-B511-4CA4-BF63-FF1C58C76060}" dt="2019-12-17T13:18:52.413" v="3984" actId="165"/>
          <ac:grpSpMkLst>
            <pc:docMk/>
            <pc:sldMk cId="1166019537" sldId="369"/>
            <ac:grpSpMk id="64" creationId="{66E066D9-B1D4-40B7-B342-BD1CF5E7FDD1}"/>
          </ac:grpSpMkLst>
        </pc:grpChg>
        <pc:grpChg chg="add del mod">
          <ac:chgData name="Vu Tien Lam 20162335" userId="5799bcb4-8679-44ff-8bf3-ba4a09420fc2" providerId="ADAL" clId="{40EF1754-B511-4CA4-BF63-FF1C58C76060}" dt="2019-12-17T13:19:23.797" v="3990"/>
          <ac:grpSpMkLst>
            <pc:docMk/>
            <pc:sldMk cId="1166019537" sldId="369"/>
            <ac:grpSpMk id="69" creationId="{19D4273B-A0EF-4B74-8ED7-5A070A6D0223}"/>
          </ac:grpSpMkLst>
        </pc:grpChg>
        <pc:grpChg chg="add del mod">
          <ac:chgData name="Vu Tien Lam 20162335" userId="5799bcb4-8679-44ff-8bf3-ba4a09420fc2" providerId="ADAL" clId="{40EF1754-B511-4CA4-BF63-FF1C58C76060}" dt="2019-12-18T09:18:59.570" v="5203" actId="1076"/>
          <ac:grpSpMkLst>
            <pc:docMk/>
            <pc:sldMk cId="1166019537" sldId="369"/>
            <ac:grpSpMk id="71" creationId="{92D4E137-6A54-4070-86EE-1B3F6D631C9E}"/>
          </ac:grpSpMkLst>
        </pc:grpChg>
        <pc:grpChg chg="add del">
          <ac:chgData name="Vu Tien Lam 20162335" userId="5799bcb4-8679-44ff-8bf3-ba4a09420fc2" providerId="ADAL" clId="{40EF1754-B511-4CA4-BF63-FF1C58C76060}" dt="2019-12-17T13:21:05.597" v="4012"/>
          <ac:grpSpMkLst>
            <pc:docMk/>
            <pc:sldMk cId="1166019537" sldId="369"/>
            <ac:grpSpMk id="95" creationId="{37EC527C-3D9C-42EA-8B0A-1954FA652589}"/>
          </ac:grpSpMkLst>
        </pc:grpChg>
        <pc:grpChg chg="add mod">
          <ac:chgData name="Vu Tien Lam 20162335" userId="5799bcb4-8679-44ff-8bf3-ba4a09420fc2" providerId="ADAL" clId="{40EF1754-B511-4CA4-BF63-FF1C58C76060}" dt="2019-12-17T13:28:41.176" v="4227" actId="164"/>
          <ac:grpSpMkLst>
            <pc:docMk/>
            <pc:sldMk cId="1166019537" sldId="369"/>
            <ac:grpSpMk id="129" creationId="{7EFE4E19-3D3E-4BD0-8C73-F67249EE5518}"/>
          </ac:grpSpMkLst>
        </pc:grpChg>
        <pc:grpChg chg="add mod">
          <ac:chgData name="Vu Tien Lam 20162335" userId="5799bcb4-8679-44ff-8bf3-ba4a09420fc2" providerId="ADAL" clId="{40EF1754-B511-4CA4-BF63-FF1C58C76060}" dt="2019-12-17T13:41:24.414" v="4296" actId="14100"/>
          <ac:grpSpMkLst>
            <pc:docMk/>
            <pc:sldMk cId="1166019537" sldId="369"/>
            <ac:grpSpMk id="133" creationId="{EF4C4ADF-F615-4787-B2FA-857FCE7F994D}"/>
          </ac:grpSpMkLst>
        </pc:grpChg>
        <pc:grpChg chg="add mod">
          <ac:chgData name="Vu Tien Lam 20162335" userId="5799bcb4-8679-44ff-8bf3-ba4a09420fc2" providerId="ADAL" clId="{40EF1754-B511-4CA4-BF63-FF1C58C76060}" dt="2019-12-17T13:41:24.414" v="4296" actId="14100"/>
          <ac:grpSpMkLst>
            <pc:docMk/>
            <pc:sldMk cId="1166019537" sldId="369"/>
            <ac:grpSpMk id="134" creationId="{59A6961F-857A-4B92-AC17-8F26E75A28AB}"/>
          </ac:grpSpMkLst>
        </pc:grpChg>
        <pc:grpChg chg="add mod">
          <ac:chgData name="Vu Tien Lam 20162335" userId="5799bcb4-8679-44ff-8bf3-ba4a09420fc2" providerId="ADAL" clId="{40EF1754-B511-4CA4-BF63-FF1C58C76060}" dt="2019-12-17T13:28:53.939" v="4230" actId="571"/>
          <ac:grpSpMkLst>
            <pc:docMk/>
            <pc:sldMk cId="1166019537" sldId="369"/>
            <ac:grpSpMk id="135" creationId="{E54DF99A-B313-4842-A791-07255E7B983A}"/>
          </ac:grpSpMkLst>
        </pc:grpChg>
        <pc:grpChg chg="mod">
          <ac:chgData name="Vu Tien Lam 20162335" userId="5799bcb4-8679-44ff-8bf3-ba4a09420fc2" providerId="ADAL" clId="{40EF1754-B511-4CA4-BF63-FF1C58C76060}" dt="2019-12-17T13:28:53.939" v="4230" actId="571"/>
          <ac:grpSpMkLst>
            <pc:docMk/>
            <pc:sldMk cId="1166019537" sldId="369"/>
            <ac:grpSpMk id="136" creationId="{DCC4D35B-5E91-4DE9-9AB1-73F422F50AA7}"/>
          </ac:grpSpMkLst>
        </pc:grpChg>
        <pc:grpChg chg="add mod">
          <ac:chgData name="Vu Tien Lam 20162335" userId="5799bcb4-8679-44ff-8bf3-ba4a09420fc2" providerId="ADAL" clId="{40EF1754-B511-4CA4-BF63-FF1C58C76060}" dt="2019-12-17T13:29:23.796" v="4237" actId="164"/>
          <ac:grpSpMkLst>
            <pc:docMk/>
            <pc:sldMk cId="1166019537" sldId="369"/>
            <ac:grpSpMk id="142" creationId="{B428A543-64CC-4696-B48E-E708BFDFCD7A}"/>
          </ac:grpSpMkLst>
        </pc:grpChg>
        <pc:grpChg chg="add mod">
          <ac:chgData name="Vu Tien Lam 20162335" userId="5799bcb4-8679-44ff-8bf3-ba4a09420fc2" providerId="ADAL" clId="{40EF1754-B511-4CA4-BF63-FF1C58C76060}" dt="2019-12-18T09:18:43.101" v="5197" actId="1076"/>
          <ac:grpSpMkLst>
            <pc:docMk/>
            <pc:sldMk cId="1166019537" sldId="369"/>
            <ac:grpSpMk id="145" creationId="{24D6F943-7339-45C0-9428-23AD1F1D7C03}"/>
          </ac:grpSpMkLst>
        </pc:grpChg>
        <pc:picChg chg="add del mod">
          <ac:chgData name="Vu Tien Lam 20162335" userId="5799bcb4-8679-44ff-8bf3-ba4a09420fc2" providerId="ADAL" clId="{40EF1754-B511-4CA4-BF63-FF1C58C76060}" dt="2019-12-17T13:01:37.658" v="3534" actId="478"/>
          <ac:picMkLst>
            <pc:docMk/>
            <pc:sldMk cId="1166019537" sldId="369"/>
            <ac:picMk id="6" creationId="{57656054-E10E-49AC-82A0-3AFB1FB3BEF3}"/>
          </ac:picMkLst>
        </pc:picChg>
        <pc:picChg chg="add del mod modCrop">
          <ac:chgData name="Vu Tien Lam 20162335" userId="5799bcb4-8679-44ff-8bf3-ba4a09420fc2" providerId="ADAL" clId="{40EF1754-B511-4CA4-BF63-FF1C58C76060}" dt="2019-12-17T13:18:37.026" v="3982"/>
          <ac:picMkLst>
            <pc:docMk/>
            <pc:sldMk cId="1166019537" sldId="369"/>
            <ac:picMk id="7" creationId="{60FA0AE5-6AAE-4035-99AE-EE0AADD7B619}"/>
          </ac:picMkLst>
        </pc:picChg>
        <pc:picChg chg="add mod">
          <ac:chgData name="Vu Tien Lam 20162335" userId="5799bcb4-8679-44ff-8bf3-ba4a09420fc2" providerId="ADAL" clId="{40EF1754-B511-4CA4-BF63-FF1C58C76060}" dt="2019-12-17T13:05:10.578" v="3572" actId="571"/>
          <ac:picMkLst>
            <pc:docMk/>
            <pc:sldMk cId="1166019537" sldId="369"/>
            <ac:picMk id="13" creationId="{C2C0C67C-E1A5-48EF-B12B-3BF19903ACA5}"/>
          </ac:picMkLst>
        </pc:picChg>
        <pc:picChg chg="add mod">
          <ac:chgData name="Vu Tien Lam 20162335" userId="5799bcb4-8679-44ff-8bf3-ba4a09420fc2" providerId="ADAL" clId="{40EF1754-B511-4CA4-BF63-FF1C58C76060}" dt="2019-12-17T13:05:37.914" v="3587" actId="571"/>
          <ac:picMkLst>
            <pc:docMk/>
            <pc:sldMk cId="1166019537" sldId="369"/>
            <ac:picMk id="20" creationId="{56070372-82BB-4F17-8C6C-44E6C52FBFA1}"/>
          </ac:picMkLst>
        </pc:picChg>
        <pc:picChg chg="add mod">
          <ac:chgData name="Vu Tien Lam 20162335" userId="5799bcb4-8679-44ff-8bf3-ba4a09420fc2" providerId="ADAL" clId="{40EF1754-B511-4CA4-BF63-FF1C58C76060}" dt="2019-12-17T13:05:49.026" v="3591" actId="571"/>
          <ac:picMkLst>
            <pc:docMk/>
            <pc:sldMk cId="1166019537" sldId="369"/>
            <ac:picMk id="25" creationId="{5505383B-F598-46FF-ADE8-9902C8A271A8}"/>
          </ac:picMkLst>
        </pc:picChg>
        <pc:picChg chg="add mod">
          <ac:chgData name="Vu Tien Lam 20162335" userId="5799bcb4-8679-44ff-8bf3-ba4a09420fc2" providerId="ADAL" clId="{40EF1754-B511-4CA4-BF63-FF1C58C76060}" dt="2019-12-17T13:05:59.052" v="3593" actId="571"/>
          <ac:picMkLst>
            <pc:docMk/>
            <pc:sldMk cId="1166019537" sldId="369"/>
            <ac:picMk id="28" creationId="{F0951773-3390-469E-9724-05EACD62FBF6}"/>
          </ac:picMkLst>
        </pc:picChg>
        <pc:picChg chg="add mod">
          <ac:chgData name="Vu Tien Lam 20162335" userId="5799bcb4-8679-44ff-8bf3-ba4a09420fc2" providerId="ADAL" clId="{40EF1754-B511-4CA4-BF63-FF1C58C76060}" dt="2019-12-17T13:06:07.617" v="3595" actId="571"/>
          <ac:picMkLst>
            <pc:docMk/>
            <pc:sldMk cId="1166019537" sldId="369"/>
            <ac:picMk id="31" creationId="{45154B66-A9AB-4977-A479-7735C69C7E10}"/>
          </ac:picMkLst>
        </pc:picChg>
        <pc:picChg chg="add mod">
          <ac:chgData name="Vu Tien Lam 20162335" userId="5799bcb4-8679-44ff-8bf3-ba4a09420fc2" providerId="ADAL" clId="{40EF1754-B511-4CA4-BF63-FF1C58C76060}" dt="2019-12-17T13:06:15.271" v="3597" actId="571"/>
          <ac:picMkLst>
            <pc:docMk/>
            <pc:sldMk cId="1166019537" sldId="369"/>
            <ac:picMk id="35" creationId="{44E9F22A-F6D1-445D-BA6A-3CC665B2C61E}"/>
          </ac:picMkLst>
        </pc:picChg>
        <pc:picChg chg="add mod">
          <ac:chgData name="Vu Tien Lam 20162335" userId="5799bcb4-8679-44ff-8bf3-ba4a09420fc2" providerId="ADAL" clId="{40EF1754-B511-4CA4-BF63-FF1C58C76060}" dt="2019-12-17T13:06:55.259" v="3608" actId="571"/>
          <ac:picMkLst>
            <pc:docMk/>
            <pc:sldMk cId="1166019537" sldId="369"/>
            <ac:picMk id="47" creationId="{8F932DD4-3CE7-4AD5-83A1-310FA72FE772}"/>
          </ac:picMkLst>
        </pc:picChg>
        <pc:picChg chg="add mod">
          <ac:chgData name="Vu Tien Lam 20162335" userId="5799bcb4-8679-44ff-8bf3-ba4a09420fc2" providerId="ADAL" clId="{40EF1754-B511-4CA4-BF63-FF1C58C76060}" dt="2019-12-17T13:07:25.786" v="3616" actId="571"/>
          <ac:picMkLst>
            <pc:docMk/>
            <pc:sldMk cId="1166019537" sldId="369"/>
            <ac:picMk id="54" creationId="{04A52F6D-DC27-4B31-A2D7-24652EB148CF}"/>
          </ac:picMkLst>
        </pc:picChg>
        <pc:picChg chg="add mod">
          <ac:chgData name="Vu Tien Lam 20162335" userId="5799bcb4-8679-44ff-8bf3-ba4a09420fc2" providerId="ADAL" clId="{40EF1754-B511-4CA4-BF63-FF1C58C76060}" dt="2019-12-17T13:07:41.611" v="3621" actId="571"/>
          <ac:picMkLst>
            <pc:docMk/>
            <pc:sldMk cId="1166019537" sldId="369"/>
            <ac:picMk id="57" creationId="{5CBEEBBC-2C2D-4E75-A3D1-F4A737FB0BCA}"/>
          </ac:picMkLst>
        </pc:picChg>
        <pc:picChg chg="add del mod">
          <ac:chgData name="Vu Tien Lam 20162335" userId="5799bcb4-8679-44ff-8bf3-ba4a09420fc2" providerId="ADAL" clId="{40EF1754-B511-4CA4-BF63-FF1C58C76060}" dt="2019-12-17T13:19:38.090" v="3994"/>
          <ac:picMkLst>
            <pc:docMk/>
            <pc:sldMk cId="1166019537" sldId="369"/>
            <ac:picMk id="70" creationId="{265F918E-EC73-4FE5-B3DB-8F483286B79C}"/>
          </ac:picMkLst>
        </pc:picChg>
        <pc:picChg chg="add mod modCrop">
          <ac:chgData name="Vu Tien Lam 20162335" userId="5799bcb4-8679-44ff-8bf3-ba4a09420fc2" providerId="ADAL" clId="{40EF1754-B511-4CA4-BF63-FF1C58C76060}" dt="2019-12-17T13:27:50.003" v="4208" actId="164"/>
          <ac:picMkLst>
            <pc:docMk/>
            <pc:sldMk cId="1166019537" sldId="369"/>
            <ac:picMk id="94" creationId="{5109B52F-98F1-4E89-ACA6-2166CC188489}"/>
          </ac:picMkLst>
        </pc:picChg>
        <pc:picChg chg="add mod modCrop">
          <ac:chgData name="Vu Tien Lam 20162335" userId="5799bcb4-8679-44ff-8bf3-ba4a09420fc2" providerId="ADAL" clId="{40EF1754-B511-4CA4-BF63-FF1C58C76060}" dt="2019-12-17T13:28:22.755" v="4217" actId="164"/>
          <ac:picMkLst>
            <pc:docMk/>
            <pc:sldMk cId="1166019537" sldId="369"/>
            <ac:picMk id="118" creationId="{C29E1702-A758-4CF3-BC69-F65476A2B693}"/>
          </ac:picMkLst>
        </pc:picChg>
        <pc:picChg chg="add mod modCrop">
          <ac:chgData name="Vu Tien Lam 20162335" userId="5799bcb4-8679-44ff-8bf3-ba4a09420fc2" providerId="ADAL" clId="{40EF1754-B511-4CA4-BF63-FF1C58C76060}" dt="2019-12-17T13:29:31.763" v="4240" actId="164"/>
          <ac:picMkLst>
            <pc:docMk/>
            <pc:sldMk cId="1166019537" sldId="369"/>
            <ac:picMk id="119" creationId="{E92737FA-12E3-4904-9A24-AE24F4E931CC}"/>
          </ac:picMkLst>
        </pc:picChg>
        <pc:picChg chg="add del mod">
          <ac:chgData name="Vu Tien Lam 20162335" userId="5799bcb4-8679-44ff-8bf3-ba4a09420fc2" providerId="ADAL" clId="{40EF1754-B511-4CA4-BF63-FF1C58C76060}" dt="2019-12-17T13:40:47.564" v="4292"/>
          <ac:picMkLst>
            <pc:docMk/>
            <pc:sldMk cId="1166019537" sldId="369"/>
            <ac:picMk id="147" creationId="{38CE2F23-7FC3-48B4-BB14-E88D466B361A}"/>
          </ac:picMkLst>
        </pc:picChg>
        <pc:cxnChg chg="add mod topLvl">
          <ac:chgData name="Vu Tien Lam 20162335" userId="5799bcb4-8679-44ff-8bf3-ba4a09420fc2" providerId="ADAL" clId="{40EF1754-B511-4CA4-BF63-FF1C58C76060}" dt="2019-12-17T13:19:00.380" v="3985" actId="164"/>
          <ac:cxnSpMkLst>
            <pc:docMk/>
            <pc:sldMk cId="1166019537" sldId="369"/>
            <ac:cxnSpMk id="10" creationId="{0227D763-B723-4D0F-A15B-69CBB2B9B21A}"/>
          </ac:cxnSpMkLst>
        </pc:cxnChg>
        <pc:cxnChg chg="add mod topLvl">
          <ac:chgData name="Vu Tien Lam 20162335" userId="5799bcb4-8679-44ff-8bf3-ba4a09420fc2" providerId="ADAL" clId="{40EF1754-B511-4CA4-BF63-FF1C58C76060}" dt="2019-12-17T13:19:00.380" v="3985" actId="164"/>
          <ac:cxnSpMkLst>
            <pc:docMk/>
            <pc:sldMk cId="1166019537" sldId="369"/>
            <ac:cxnSpMk id="12" creationId="{5F10DCE3-EA19-4CC8-AECF-AAF221022275}"/>
          </ac:cxnSpMkLst>
        </pc:cxnChg>
        <pc:cxnChg chg="add mod">
          <ac:chgData name="Vu Tien Lam 20162335" userId="5799bcb4-8679-44ff-8bf3-ba4a09420fc2" providerId="ADAL" clId="{40EF1754-B511-4CA4-BF63-FF1C58C76060}" dt="2019-12-17T13:05:10.578" v="3572" actId="571"/>
          <ac:cxnSpMkLst>
            <pc:docMk/>
            <pc:sldMk cId="1166019537" sldId="369"/>
            <ac:cxnSpMk id="14" creationId="{6FF39076-1C9F-4F3D-875D-80104F7573A0}"/>
          </ac:cxnSpMkLst>
        </pc:cxnChg>
        <pc:cxnChg chg="add mod">
          <ac:chgData name="Vu Tien Lam 20162335" userId="5799bcb4-8679-44ff-8bf3-ba4a09420fc2" providerId="ADAL" clId="{40EF1754-B511-4CA4-BF63-FF1C58C76060}" dt="2019-12-17T13:05:10.578" v="3572" actId="571"/>
          <ac:cxnSpMkLst>
            <pc:docMk/>
            <pc:sldMk cId="1166019537" sldId="369"/>
            <ac:cxnSpMk id="15" creationId="{1536C19B-20DB-4812-8A9F-1CB815FD6D6D}"/>
          </ac:cxnSpMkLst>
        </pc:cxnChg>
        <pc:cxnChg chg="add mod topLvl">
          <ac:chgData name="Vu Tien Lam 20162335" userId="5799bcb4-8679-44ff-8bf3-ba4a09420fc2" providerId="ADAL" clId="{40EF1754-B511-4CA4-BF63-FF1C58C76060}" dt="2019-12-17T13:19:00.380" v="3985" actId="164"/>
          <ac:cxnSpMkLst>
            <pc:docMk/>
            <pc:sldMk cId="1166019537" sldId="369"/>
            <ac:cxnSpMk id="16" creationId="{A78F66CA-FF44-4078-996E-D6D5E85E07A2}"/>
          </ac:cxnSpMkLst>
        </pc:cxnChg>
        <pc:cxnChg chg="add mod topLvl">
          <ac:chgData name="Vu Tien Lam 20162335" userId="5799bcb4-8679-44ff-8bf3-ba4a09420fc2" providerId="ADAL" clId="{40EF1754-B511-4CA4-BF63-FF1C58C76060}" dt="2019-12-17T13:19:00.380" v="3985" actId="164"/>
          <ac:cxnSpMkLst>
            <pc:docMk/>
            <pc:sldMk cId="1166019537" sldId="369"/>
            <ac:cxnSpMk id="17" creationId="{A081E2A4-8688-4D26-8BF0-C73E5DB47696}"/>
          </ac:cxnSpMkLst>
        </pc:cxnChg>
        <pc:cxnChg chg="add mod topLvl">
          <ac:chgData name="Vu Tien Lam 20162335" userId="5799bcb4-8679-44ff-8bf3-ba4a09420fc2" providerId="ADAL" clId="{40EF1754-B511-4CA4-BF63-FF1C58C76060}" dt="2019-12-17T13:19:00.380" v="3985" actId="164"/>
          <ac:cxnSpMkLst>
            <pc:docMk/>
            <pc:sldMk cId="1166019537" sldId="369"/>
            <ac:cxnSpMk id="18" creationId="{A338B45E-98BA-4C25-AE03-BB14DA80B97B}"/>
          </ac:cxnSpMkLst>
        </pc:cxnChg>
        <pc:cxnChg chg="add mod topLvl">
          <ac:chgData name="Vu Tien Lam 20162335" userId="5799bcb4-8679-44ff-8bf3-ba4a09420fc2" providerId="ADAL" clId="{40EF1754-B511-4CA4-BF63-FF1C58C76060}" dt="2019-12-17T13:19:00.380" v="3985" actId="164"/>
          <ac:cxnSpMkLst>
            <pc:docMk/>
            <pc:sldMk cId="1166019537" sldId="369"/>
            <ac:cxnSpMk id="19" creationId="{8FB5033D-E8BA-4F40-84C8-7FB82D69D1F9}"/>
          </ac:cxnSpMkLst>
        </pc:cxnChg>
        <pc:cxnChg chg="add mod">
          <ac:chgData name="Vu Tien Lam 20162335" userId="5799bcb4-8679-44ff-8bf3-ba4a09420fc2" providerId="ADAL" clId="{40EF1754-B511-4CA4-BF63-FF1C58C76060}" dt="2019-12-17T13:05:37.914" v="3587" actId="571"/>
          <ac:cxnSpMkLst>
            <pc:docMk/>
            <pc:sldMk cId="1166019537" sldId="369"/>
            <ac:cxnSpMk id="21" creationId="{2DC50B39-68A7-48FB-8733-A535D42F9CBC}"/>
          </ac:cxnSpMkLst>
        </pc:cxnChg>
        <pc:cxnChg chg="add mod">
          <ac:chgData name="Vu Tien Lam 20162335" userId="5799bcb4-8679-44ff-8bf3-ba4a09420fc2" providerId="ADAL" clId="{40EF1754-B511-4CA4-BF63-FF1C58C76060}" dt="2019-12-17T13:05:37.914" v="3587" actId="571"/>
          <ac:cxnSpMkLst>
            <pc:docMk/>
            <pc:sldMk cId="1166019537" sldId="369"/>
            <ac:cxnSpMk id="22" creationId="{61B3DF18-B725-4E87-BB35-8CEA927CFC6E}"/>
          </ac:cxnSpMkLst>
        </pc:cxnChg>
        <pc:cxnChg chg="add mod">
          <ac:chgData name="Vu Tien Lam 20162335" userId="5799bcb4-8679-44ff-8bf3-ba4a09420fc2" providerId="ADAL" clId="{40EF1754-B511-4CA4-BF63-FF1C58C76060}" dt="2019-12-17T13:05:49.026" v="3591" actId="571"/>
          <ac:cxnSpMkLst>
            <pc:docMk/>
            <pc:sldMk cId="1166019537" sldId="369"/>
            <ac:cxnSpMk id="26" creationId="{3B74581C-DECB-483B-8549-0CFEF5BA29EA}"/>
          </ac:cxnSpMkLst>
        </pc:cxnChg>
        <pc:cxnChg chg="add mod">
          <ac:chgData name="Vu Tien Lam 20162335" userId="5799bcb4-8679-44ff-8bf3-ba4a09420fc2" providerId="ADAL" clId="{40EF1754-B511-4CA4-BF63-FF1C58C76060}" dt="2019-12-17T13:05:49.026" v="3591" actId="571"/>
          <ac:cxnSpMkLst>
            <pc:docMk/>
            <pc:sldMk cId="1166019537" sldId="369"/>
            <ac:cxnSpMk id="27" creationId="{88B0EE18-ED51-4453-9C53-906BE9E66ECD}"/>
          </ac:cxnSpMkLst>
        </pc:cxnChg>
        <pc:cxnChg chg="add mod">
          <ac:chgData name="Vu Tien Lam 20162335" userId="5799bcb4-8679-44ff-8bf3-ba4a09420fc2" providerId="ADAL" clId="{40EF1754-B511-4CA4-BF63-FF1C58C76060}" dt="2019-12-17T13:05:59.052" v="3593" actId="571"/>
          <ac:cxnSpMkLst>
            <pc:docMk/>
            <pc:sldMk cId="1166019537" sldId="369"/>
            <ac:cxnSpMk id="29" creationId="{9AD9FC71-456D-4234-BB9B-2831934B0B0C}"/>
          </ac:cxnSpMkLst>
        </pc:cxnChg>
        <pc:cxnChg chg="add mod">
          <ac:chgData name="Vu Tien Lam 20162335" userId="5799bcb4-8679-44ff-8bf3-ba4a09420fc2" providerId="ADAL" clId="{40EF1754-B511-4CA4-BF63-FF1C58C76060}" dt="2019-12-17T13:05:59.052" v="3593" actId="571"/>
          <ac:cxnSpMkLst>
            <pc:docMk/>
            <pc:sldMk cId="1166019537" sldId="369"/>
            <ac:cxnSpMk id="30" creationId="{DCEC6C61-0FE6-415F-8B4F-EEDB4151B3BB}"/>
          </ac:cxnSpMkLst>
        </pc:cxnChg>
        <pc:cxnChg chg="add mod">
          <ac:chgData name="Vu Tien Lam 20162335" userId="5799bcb4-8679-44ff-8bf3-ba4a09420fc2" providerId="ADAL" clId="{40EF1754-B511-4CA4-BF63-FF1C58C76060}" dt="2019-12-17T13:06:07.617" v="3595" actId="571"/>
          <ac:cxnSpMkLst>
            <pc:docMk/>
            <pc:sldMk cId="1166019537" sldId="369"/>
            <ac:cxnSpMk id="32" creationId="{84699C18-F26C-4A96-AA77-44F6E0716413}"/>
          </ac:cxnSpMkLst>
        </pc:cxnChg>
        <pc:cxnChg chg="add mod">
          <ac:chgData name="Vu Tien Lam 20162335" userId="5799bcb4-8679-44ff-8bf3-ba4a09420fc2" providerId="ADAL" clId="{40EF1754-B511-4CA4-BF63-FF1C58C76060}" dt="2019-12-17T13:06:07.617" v="3595" actId="571"/>
          <ac:cxnSpMkLst>
            <pc:docMk/>
            <pc:sldMk cId="1166019537" sldId="369"/>
            <ac:cxnSpMk id="33" creationId="{C70A04F6-3EAB-4154-8060-6338020A7060}"/>
          </ac:cxnSpMkLst>
        </pc:cxnChg>
        <pc:cxnChg chg="add mod">
          <ac:chgData name="Vu Tien Lam 20162335" userId="5799bcb4-8679-44ff-8bf3-ba4a09420fc2" providerId="ADAL" clId="{40EF1754-B511-4CA4-BF63-FF1C58C76060}" dt="2019-12-17T13:06:07.617" v="3595" actId="571"/>
          <ac:cxnSpMkLst>
            <pc:docMk/>
            <pc:sldMk cId="1166019537" sldId="369"/>
            <ac:cxnSpMk id="34" creationId="{2E6F3205-8BD5-4386-A668-D3AF1418EDB5}"/>
          </ac:cxnSpMkLst>
        </pc:cxnChg>
        <pc:cxnChg chg="add mod">
          <ac:chgData name="Vu Tien Lam 20162335" userId="5799bcb4-8679-44ff-8bf3-ba4a09420fc2" providerId="ADAL" clId="{40EF1754-B511-4CA4-BF63-FF1C58C76060}" dt="2019-12-17T13:06:15.271" v="3597" actId="571"/>
          <ac:cxnSpMkLst>
            <pc:docMk/>
            <pc:sldMk cId="1166019537" sldId="369"/>
            <ac:cxnSpMk id="36" creationId="{5FB59600-144B-437B-8C06-38F86F3ABDEC}"/>
          </ac:cxnSpMkLst>
        </pc:cxnChg>
        <pc:cxnChg chg="add mod">
          <ac:chgData name="Vu Tien Lam 20162335" userId="5799bcb4-8679-44ff-8bf3-ba4a09420fc2" providerId="ADAL" clId="{40EF1754-B511-4CA4-BF63-FF1C58C76060}" dt="2019-12-17T13:06:15.271" v="3597" actId="571"/>
          <ac:cxnSpMkLst>
            <pc:docMk/>
            <pc:sldMk cId="1166019537" sldId="369"/>
            <ac:cxnSpMk id="37" creationId="{624D1D6F-CA3C-4169-8AA2-6DFD18C0AD6D}"/>
          </ac:cxnSpMkLst>
        </pc:cxnChg>
        <pc:cxnChg chg="add mod">
          <ac:chgData name="Vu Tien Lam 20162335" userId="5799bcb4-8679-44ff-8bf3-ba4a09420fc2" providerId="ADAL" clId="{40EF1754-B511-4CA4-BF63-FF1C58C76060}" dt="2019-12-17T13:06:15.271" v="3597" actId="571"/>
          <ac:cxnSpMkLst>
            <pc:docMk/>
            <pc:sldMk cId="1166019537" sldId="369"/>
            <ac:cxnSpMk id="38" creationId="{F2473545-9A74-46A1-97EE-3A26AEC1B822}"/>
          </ac:cxnSpMkLst>
        </pc:cxnChg>
        <pc:cxnChg chg="add mod topLvl">
          <ac:chgData name="Vu Tien Lam 20162335" userId="5799bcb4-8679-44ff-8bf3-ba4a09420fc2" providerId="ADAL" clId="{40EF1754-B511-4CA4-BF63-FF1C58C76060}" dt="2019-12-17T13:19:00.380" v="3985" actId="164"/>
          <ac:cxnSpMkLst>
            <pc:docMk/>
            <pc:sldMk cId="1166019537" sldId="369"/>
            <ac:cxnSpMk id="39" creationId="{62DC9C04-CEAD-4935-BC82-222DB106312A}"/>
          </ac:cxnSpMkLst>
        </pc:cxnChg>
        <pc:cxnChg chg="add mod topLvl">
          <ac:chgData name="Vu Tien Lam 20162335" userId="5799bcb4-8679-44ff-8bf3-ba4a09420fc2" providerId="ADAL" clId="{40EF1754-B511-4CA4-BF63-FF1C58C76060}" dt="2019-12-17T13:19:00.380" v="3985" actId="164"/>
          <ac:cxnSpMkLst>
            <pc:docMk/>
            <pc:sldMk cId="1166019537" sldId="369"/>
            <ac:cxnSpMk id="40" creationId="{7C87AC13-E77A-49A5-943C-10AF87F6C438}"/>
          </ac:cxnSpMkLst>
        </pc:cxnChg>
        <pc:cxnChg chg="add mod topLvl">
          <ac:chgData name="Vu Tien Lam 20162335" userId="5799bcb4-8679-44ff-8bf3-ba4a09420fc2" providerId="ADAL" clId="{40EF1754-B511-4CA4-BF63-FF1C58C76060}" dt="2019-12-17T13:19:00.380" v="3985" actId="164"/>
          <ac:cxnSpMkLst>
            <pc:docMk/>
            <pc:sldMk cId="1166019537" sldId="369"/>
            <ac:cxnSpMk id="41" creationId="{F90CD07D-DC7B-4D49-806A-ACFCAEB2658D}"/>
          </ac:cxnSpMkLst>
        </pc:cxnChg>
        <pc:cxnChg chg="add mod topLvl">
          <ac:chgData name="Vu Tien Lam 20162335" userId="5799bcb4-8679-44ff-8bf3-ba4a09420fc2" providerId="ADAL" clId="{40EF1754-B511-4CA4-BF63-FF1C58C76060}" dt="2019-12-17T13:19:00.380" v="3985" actId="164"/>
          <ac:cxnSpMkLst>
            <pc:docMk/>
            <pc:sldMk cId="1166019537" sldId="369"/>
            <ac:cxnSpMk id="42" creationId="{85E454D9-85F2-4264-AF62-91EC72C3FF20}"/>
          </ac:cxnSpMkLst>
        </pc:cxnChg>
        <pc:cxnChg chg="add del">
          <ac:chgData name="Vu Tien Lam 20162335" userId="5799bcb4-8679-44ff-8bf3-ba4a09420fc2" providerId="ADAL" clId="{40EF1754-B511-4CA4-BF63-FF1C58C76060}" dt="2019-12-17T13:06:36.618" v="3602" actId="478"/>
          <ac:cxnSpMkLst>
            <pc:docMk/>
            <pc:sldMk cId="1166019537" sldId="369"/>
            <ac:cxnSpMk id="43" creationId="{724ACCC7-FF7E-4513-81AC-96604B9885C2}"/>
          </ac:cxnSpMkLst>
        </pc:cxnChg>
        <pc:cxnChg chg="add del">
          <ac:chgData name="Vu Tien Lam 20162335" userId="5799bcb4-8679-44ff-8bf3-ba4a09420fc2" providerId="ADAL" clId="{40EF1754-B511-4CA4-BF63-FF1C58C76060}" dt="2019-12-17T13:06:35.634" v="3601" actId="478"/>
          <ac:cxnSpMkLst>
            <pc:docMk/>
            <pc:sldMk cId="1166019537" sldId="369"/>
            <ac:cxnSpMk id="44" creationId="{BD4DB0BC-E75E-4554-A718-1E03F8A643EF}"/>
          </ac:cxnSpMkLst>
        </pc:cxnChg>
        <pc:cxnChg chg="add mod">
          <ac:chgData name="Vu Tien Lam 20162335" userId="5799bcb4-8679-44ff-8bf3-ba4a09420fc2" providerId="ADAL" clId="{40EF1754-B511-4CA4-BF63-FF1C58C76060}" dt="2019-12-17T13:06:55.259" v="3608" actId="571"/>
          <ac:cxnSpMkLst>
            <pc:docMk/>
            <pc:sldMk cId="1166019537" sldId="369"/>
            <ac:cxnSpMk id="48" creationId="{8075D5BE-271A-4E7A-9939-81156757B066}"/>
          </ac:cxnSpMkLst>
        </pc:cxnChg>
        <pc:cxnChg chg="add mod topLvl">
          <ac:chgData name="Vu Tien Lam 20162335" userId="5799bcb4-8679-44ff-8bf3-ba4a09420fc2" providerId="ADAL" clId="{40EF1754-B511-4CA4-BF63-FF1C58C76060}" dt="2019-12-17T13:19:00.380" v="3985" actId="164"/>
          <ac:cxnSpMkLst>
            <pc:docMk/>
            <pc:sldMk cId="1166019537" sldId="369"/>
            <ac:cxnSpMk id="49" creationId="{985D4DCE-A06A-4286-AFA5-5DBD01A3D583}"/>
          </ac:cxnSpMkLst>
        </pc:cxnChg>
        <pc:cxnChg chg="add mod topLvl">
          <ac:chgData name="Vu Tien Lam 20162335" userId="5799bcb4-8679-44ff-8bf3-ba4a09420fc2" providerId="ADAL" clId="{40EF1754-B511-4CA4-BF63-FF1C58C76060}" dt="2019-12-17T13:19:00.380" v="3985" actId="164"/>
          <ac:cxnSpMkLst>
            <pc:docMk/>
            <pc:sldMk cId="1166019537" sldId="369"/>
            <ac:cxnSpMk id="50" creationId="{31F2175B-74ED-481D-8405-9093429F3F7E}"/>
          </ac:cxnSpMkLst>
        </pc:cxnChg>
        <pc:cxnChg chg="add mod topLvl">
          <ac:chgData name="Vu Tien Lam 20162335" userId="5799bcb4-8679-44ff-8bf3-ba4a09420fc2" providerId="ADAL" clId="{40EF1754-B511-4CA4-BF63-FF1C58C76060}" dt="2019-12-17T13:19:00.380" v="3985" actId="164"/>
          <ac:cxnSpMkLst>
            <pc:docMk/>
            <pc:sldMk cId="1166019537" sldId="369"/>
            <ac:cxnSpMk id="51" creationId="{FD61EFC0-900F-47A4-9510-1ED91C73C348}"/>
          </ac:cxnSpMkLst>
        </pc:cxnChg>
        <pc:cxnChg chg="add mod topLvl">
          <ac:chgData name="Vu Tien Lam 20162335" userId="5799bcb4-8679-44ff-8bf3-ba4a09420fc2" providerId="ADAL" clId="{40EF1754-B511-4CA4-BF63-FF1C58C76060}" dt="2019-12-17T13:19:00.380" v="3985" actId="164"/>
          <ac:cxnSpMkLst>
            <pc:docMk/>
            <pc:sldMk cId="1166019537" sldId="369"/>
            <ac:cxnSpMk id="52" creationId="{4848E6E4-D555-404E-BA15-33F566F8BE5A}"/>
          </ac:cxnSpMkLst>
        </pc:cxnChg>
        <pc:cxnChg chg="add mod topLvl">
          <ac:chgData name="Vu Tien Lam 20162335" userId="5799bcb4-8679-44ff-8bf3-ba4a09420fc2" providerId="ADAL" clId="{40EF1754-B511-4CA4-BF63-FF1C58C76060}" dt="2019-12-17T13:19:00.380" v="3985" actId="164"/>
          <ac:cxnSpMkLst>
            <pc:docMk/>
            <pc:sldMk cId="1166019537" sldId="369"/>
            <ac:cxnSpMk id="53" creationId="{9C10774A-9898-42A3-BFDB-085E28CE2F2E}"/>
          </ac:cxnSpMkLst>
        </pc:cxnChg>
        <pc:cxnChg chg="add mod">
          <ac:chgData name="Vu Tien Lam 20162335" userId="5799bcb4-8679-44ff-8bf3-ba4a09420fc2" providerId="ADAL" clId="{40EF1754-B511-4CA4-BF63-FF1C58C76060}" dt="2019-12-17T13:07:25.786" v="3616" actId="571"/>
          <ac:cxnSpMkLst>
            <pc:docMk/>
            <pc:sldMk cId="1166019537" sldId="369"/>
            <ac:cxnSpMk id="55" creationId="{642E7368-6835-4275-BC88-8157A626AB17}"/>
          </ac:cxnSpMkLst>
        </pc:cxnChg>
        <pc:cxnChg chg="add mod">
          <ac:chgData name="Vu Tien Lam 20162335" userId="5799bcb4-8679-44ff-8bf3-ba4a09420fc2" providerId="ADAL" clId="{40EF1754-B511-4CA4-BF63-FF1C58C76060}" dt="2019-12-17T13:07:25.786" v="3616" actId="571"/>
          <ac:cxnSpMkLst>
            <pc:docMk/>
            <pc:sldMk cId="1166019537" sldId="369"/>
            <ac:cxnSpMk id="56" creationId="{03B86A36-4618-4AAC-94D3-E434877F39BF}"/>
          </ac:cxnSpMkLst>
        </pc:cxnChg>
        <pc:cxnChg chg="add mod">
          <ac:chgData name="Vu Tien Lam 20162335" userId="5799bcb4-8679-44ff-8bf3-ba4a09420fc2" providerId="ADAL" clId="{40EF1754-B511-4CA4-BF63-FF1C58C76060}" dt="2019-12-17T13:07:41.611" v="3621" actId="571"/>
          <ac:cxnSpMkLst>
            <pc:docMk/>
            <pc:sldMk cId="1166019537" sldId="369"/>
            <ac:cxnSpMk id="58" creationId="{37091845-5CAD-42AA-BAA3-168D38030B13}"/>
          </ac:cxnSpMkLst>
        </pc:cxnChg>
        <pc:cxnChg chg="add mod">
          <ac:chgData name="Vu Tien Lam 20162335" userId="5799bcb4-8679-44ff-8bf3-ba4a09420fc2" providerId="ADAL" clId="{40EF1754-B511-4CA4-BF63-FF1C58C76060}" dt="2019-12-17T13:07:41.611" v="3621" actId="571"/>
          <ac:cxnSpMkLst>
            <pc:docMk/>
            <pc:sldMk cId="1166019537" sldId="369"/>
            <ac:cxnSpMk id="59" creationId="{F47210D0-1BE3-4216-BF1B-C12081AEAD61}"/>
          </ac:cxnSpMkLst>
        </pc:cxnChg>
        <pc:cxnChg chg="add mod topLvl">
          <ac:chgData name="Vu Tien Lam 20162335" userId="5799bcb4-8679-44ff-8bf3-ba4a09420fc2" providerId="ADAL" clId="{40EF1754-B511-4CA4-BF63-FF1C58C76060}" dt="2019-12-17T13:19:00.380" v="3985" actId="164"/>
          <ac:cxnSpMkLst>
            <pc:docMk/>
            <pc:sldMk cId="1166019537" sldId="369"/>
            <ac:cxnSpMk id="60" creationId="{7C8E3998-613A-413E-928B-9C7949A4526C}"/>
          </ac:cxnSpMkLst>
        </pc:cxnChg>
        <pc:cxnChg chg="add mod topLvl">
          <ac:chgData name="Vu Tien Lam 20162335" userId="5799bcb4-8679-44ff-8bf3-ba4a09420fc2" providerId="ADAL" clId="{40EF1754-B511-4CA4-BF63-FF1C58C76060}" dt="2019-12-17T13:19:00.380" v="3985" actId="164"/>
          <ac:cxnSpMkLst>
            <pc:docMk/>
            <pc:sldMk cId="1166019537" sldId="369"/>
            <ac:cxnSpMk id="61" creationId="{2287F799-CC5A-48AA-9B09-E0B43283327F}"/>
          </ac:cxnSpMkLst>
        </pc:cxnChg>
        <pc:cxnChg chg="add mod topLvl">
          <ac:chgData name="Vu Tien Lam 20162335" userId="5799bcb4-8679-44ff-8bf3-ba4a09420fc2" providerId="ADAL" clId="{40EF1754-B511-4CA4-BF63-FF1C58C76060}" dt="2019-12-17T13:19:00.380" v="3985" actId="164"/>
          <ac:cxnSpMkLst>
            <pc:docMk/>
            <pc:sldMk cId="1166019537" sldId="369"/>
            <ac:cxnSpMk id="62" creationId="{5A31B3DC-7F0F-4F33-A04A-C13F8668AB35}"/>
          </ac:cxnSpMkLst>
        </pc:cxnChg>
        <pc:cxnChg chg="add del mod">
          <ac:chgData name="Vu Tien Lam 20162335" userId="5799bcb4-8679-44ff-8bf3-ba4a09420fc2" providerId="ADAL" clId="{40EF1754-B511-4CA4-BF63-FF1C58C76060}" dt="2019-12-17T13:08:07.882" v="3629" actId="478"/>
          <ac:cxnSpMkLst>
            <pc:docMk/>
            <pc:sldMk cId="1166019537" sldId="369"/>
            <ac:cxnSpMk id="63" creationId="{AA2CB531-97B7-4A86-80C5-9C42D7771DF7}"/>
          </ac:cxnSpMkLst>
        </pc:cxnChg>
      </pc:sldChg>
      <pc:sldChg chg="addSp delSp modSp add modTransition modAnim">
        <pc:chgData name="Vu Tien Lam 20162335" userId="5799bcb4-8679-44ff-8bf3-ba4a09420fc2" providerId="ADAL" clId="{40EF1754-B511-4CA4-BF63-FF1C58C76060}" dt="2019-12-26T10:56:55.308" v="8218"/>
        <pc:sldMkLst>
          <pc:docMk/>
          <pc:sldMk cId="3225403817" sldId="370"/>
        </pc:sldMkLst>
        <pc:spChg chg="mod">
          <ac:chgData name="Vu Tien Lam 20162335" userId="5799bcb4-8679-44ff-8bf3-ba4a09420fc2" providerId="ADAL" clId="{40EF1754-B511-4CA4-BF63-FF1C58C76060}" dt="2019-12-17T13:48:20.523" v="4381" actId="20577"/>
          <ac:spMkLst>
            <pc:docMk/>
            <pc:sldMk cId="3225403817" sldId="370"/>
            <ac:spMk id="2" creationId="{63310BD3-9793-4A05-88F8-03CD87D03E30}"/>
          </ac:spMkLst>
        </pc:spChg>
        <pc:spChg chg="mod">
          <ac:chgData name="Vu Tien Lam 20162335" userId="5799bcb4-8679-44ff-8bf3-ba4a09420fc2" providerId="ADAL" clId="{40EF1754-B511-4CA4-BF63-FF1C58C76060}" dt="2019-12-17T15:39:24.653" v="5046" actId="14100"/>
          <ac:spMkLst>
            <pc:docMk/>
            <pc:sldMk cId="3225403817" sldId="370"/>
            <ac:spMk id="4" creationId="{15DCAFEF-5495-4FD3-8A3D-804A73FCC369}"/>
          </ac:spMkLst>
        </pc:spChg>
        <pc:spChg chg="add mod">
          <ac:chgData name="Vu Tien Lam 20162335" userId="5799bcb4-8679-44ff-8bf3-ba4a09420fc2" providerId="ADAL" clId="{40EF1754-B511-4CA4-BF63-FF1C58C76060}" dt="2019-12-18T09:13:06.766" v="5173" actId="14100"/>
          <ac:spMkLst>
            <pc:docMk/>
            <pc:sldMk cId="3225403817" sldId="370"/>
            <ac:spMk id="9" creationId="{8243ABF8-0AE4-45D1-9DFE-F8A5DA3D4E61}"/>
          </ac:spMkLst>
        </pc:spChg>
        <pc:spChg chg="add mod">
          <ac:chgData name="Vu Tien Lam 20162335" userId="5799bcb4-8679-44ff-8bf3-ba4a09420fc2" providerId="ADAL" clId="{40EF1754-B511-4CA4-BF63-FF1C58C76060}" dt="2019-12-18T09:26:52.247" v="5458" actId="164"/>
          <ac:spMkLst>
            <pc:docMk/>
            <pc:sldMk cId="3225403817" sldId="370"/>
            <ac:spMk id="10" creationId="{15C8A81C-BDF3-4978-A891-1C69B104DF41}"/>
          </ac:spMkLst>
        </pc:spChg>
        <pc:spChg chg="add mod">
          <ac:chgData name="Vu Tien Lam 20162335" userId="5799bcb4-8679-44ff-8bf3-ba4a09420fc2" providerId="ADAL" clId="{40EF1754-B511-4CA4-BF63-FF1C58C76060}" dt="2019-12-18T09:26:52.247" v="5458" actId="164"/>
          <ac:spMkLst>
            <pc:docMk/>
            <pc:sldMk cId="3225403817" sldId="370"/>
            <ac:spMk id="11" creationId="{075EA17B-94E1-4788-91DB-89A1495AFA3F}"/>
          </ac:spMkLst>
        </pc:spChg>
        <pc:spChg chg="add mod">
          <ac:chgData name="Vu Tien Lam 20162335" userId="5799bcb4-8679-44ff-8bf3-ba4a09420fc2" providerId="ADAL" clId="{40EF1754-B511-4CA4-BF63-FF1C58C76060}" dt="2019-12-18T09:26:52.247" v="5458" actId="164"/>
          <ac:spMkLst>
            <pc:docMk/>
            <pc:sldMk cId="3225403817" sldId="370"/>
            <ac:spMk id="12" creationId="{FF002E00-7F9F-4EE0-9C09-AA7EF28CB66C}"/>
          </ac:spMkLst>
        </pc:spChg>
        <pc:spChg chg="add mod">
          <ac:chgData name="Vu Tien Lam 20162335" userId="5799bcb4-8679-44ff-8bf3-ba4a09420fc2" providerId="ADAL" clId="{40EF1754-B511-4CA4-BF63-FF1C58C76060}" dt="2019-12-18T09:26:52.247" v="5458" actId="164"/>
          <ac:spMkLst>
            <pc:docMk/>
            <pc:sldMk cId="3225403817" sldId="370"/>
            <ac:spMk id="13" creationId="{5727575F-974E-47EF-95AA-CA04FA87071C}"/>
          </ac:spMkLst>
        </pc:spChg>
        <pc:spChg chg="add mod">
          <ac:chgData name="Vu Tien Lam 20162335" userId="5799bcb4-8679-44ff-8bf3-ba4a09420fc2" providerId="ADAL" clId="{40EF1754-B511-4CA4-BF63-FF1C58C76060}" dt="2019-12-18T09:26:52.247" v="5458" actId="164"/>
          <ac:spMkLst>
            <pc:docMk/>
            <pc:sldMk cId="3225403817" sldId="370"/>
            <ac:spMk id="14" creationId="{4B44C674-0A75-42C9-B7E1-071E47CA8A49}"/>
          </ac:spMkLst>
        </pc:spChg>
        <pc:spChg chg="add mod">
          <ac:chgData name="Vu Tien Lam 20162335" userId="5799bcb4-8679-44ff-8bf3-ba4a09420fc2" providerId="ADAL" clId="{40EF1754-B511-4CA4-BF63-FF1C58C76060}" dt="2019-12-18T09:26:52.247" v="5458" actId="164"/>
          <ac:spMkLst>
            <pc:docMk/>
            <pc:sldMk cId="3225403817" sldId="370"/>
            <ac:spMk id="15" creationId="{29175246-E21C-4B30-970D-CC3F3F399592}"/>
          </ac:spMkLst>
        </pc:spChg>
        <pc:spChg chg="add mod">
          <ac:chgData name="Vu Tien Lam 20162335" userId="5799bcb4-8679-44ff-8bf3-ba4a09420fc2" providerId="ADAL" clId="{40EF1754-B511-4CA4-BF63-FF1C58C76060}" dt="2019-12-18T09:26:52.247" v="5458" actId="164"/>
          <ac:spMkLst>
            <pc:docMk/>
            <pc:sldMk cId="3225403817" sldId="370"/>
            <ac:spMk id="16" creationId="{733F21C2-B66C-4AD2-B470-CDBB73E753AD}"/>
          </ac:spMkLst>
        </pc:spChg>
        <pc:spChg chg="add mod">
          <ac:chgData name="Vu Tien Lam 20162335" userId="5799bcb4-8679-44ff-8bf3-ba4a09420fc2" providerId="ADAL" clId="{40EF1754-B511-4CA4-BF63-FF1C58C76060}" dt="2019-12-18T09:26:52.247" v="5458" actId="164"/>
          <ac:spMkLst>
            <pc:docMk/>
            <pc:sldMk cId="3225403817" sldId="370"/>
            <ac:spMk id="17" creationId="{801A7478-5BA4-48B8-98FF-F45B25B4BD98}"/>
          </ac:spMkLst>
        </pc:spChg>
        <pc:grpChg chg="add mod">
          <ac:chgData name="Vu Tien Lam 20162335" userId="5799bcb4-8679-44ff-8bf3-ba4a09420fc2" providerId="ADAL" clId="{40EF1754-B511-4CA4-BF63-FF1C58C76060}" dt="2019-12-18T09:27:22.130" v="5461" actId="1076"/>
          <ac:grpSpMkLst>
            <pc:docMk/>
            <pc:sldMk cId="3225403817" sldId="370"/>
            <ac:grpSpMk id="8" creationId="{393F7118-B39A-4156-ABE5-02BB8E4A83AF}"/>
          </ac:grpSpMkLst>
        </pc:grpChg>
        <pc:picChg chg="add mod">
          <ac:chgData name="Vu Tien Lam 20162335" userId="5799bcb4-8679-44ff-8bf3-ba4a09420fc2" providerId="ADAL" clId="{40EF1754-B511-4CA4-BF63-FF1C58C76060}" dt="2019-12-18T09:26:52.247" v="5458" actId="164"/>
          <ac:picMkLst>
            <pc:docMk/>
            <pc:sldMk cId="3225403817" sldId="370"/>
            <ac:picMk id="6" creationId="{5C1B50EF-C425-433C-BF90-9963451D0B03}"/>
          </ac:picMkLst>
        </pc:picChg>
        <pc:picChg chg="add mod">
          <ac:chgData name="Vu Tien Lam 20162335" userId="5799bcb4-8679-44ff-8bf3-ba4a09420fc2" providerId="ADAL" clId="{40EF1754-B511-4CA4-BF63-FF1C58C76060}" dt="2019-12-18T09:27:22.130" v="5461" actId="1076"/>
          <ac:picMkLst>
            <pc:docMk/>
            <pc:sldMk cId="3225403817" sldId="370"/>
            <ac:picMk id="7" creationId="{E64FC99F-B01A-4798-BFD1-B079C1A35E03}"/>
          </ac:picMkLst>
        </pc:picChg>
        <pc:picChg chg="add del mod">
          <ac:chgData name="Vu Tien Lam 20162335" userId="5799bcb4-8679-44ff-8bf3-ba4a09420fc2" providerId="ADAL" clId="{40EF1754-B511-4CA4-BF63-FF1C58C76060}" dt="2019-12-17T13:56:34.729" v="4441"/>
          <ac:picMkLst>
            <pc:docMk/>
            <pc:sldMk cId="3225403817" sldId="370"/>
            <ac:picMk id="8" creationId="{7039783F-9D7E-45A1-A88D-81DAABA3AF26}"/>
          </ac:picMkLst>
        </pc:picChg>
      </pc:sldChg>
      <pc:sldChg chg="addSp delSp modSp add modTransition modAnim modNotesTx">
        <pc:chgData name="Vu Tien Lam 20162335" userId="5799bcb4-8679-44ff-8bf3-ba4a09420fc2" providerId="ADAL" clId="{40EF1754-B511-4CA4-BF63-FF1C58C76060}" dt="2019-12-25T15:39:57.541" v="7671" actId="20577"/>
        <pc:sldMkLst>
          <pc:docMk/>
          <pc:sldMk cId="2950993172" sldId="371"/>
        </pc:sldMkLst>
        <pc:spChg chg="mod">
          <ac:chgData name="Vu Tien Lam 20162335" userId="5799bcb4-8679-44ff-8bf3-ba4a09420fc2" providerId="ADAL" clId="{40EF1754-B511-4CA4-BF63-FF1C58C76060}" dt="2019-12-17T14:18:17.382" v="4568" actId="20577"/>
          <ac:spMkLst>
            <pc:docMk/>
            <pc:sldMk cId="2950993172" sldId="371"/>
            <ac:spMk id="2" creationId="{77EFA91E-1E48-4F24-B9EF-7EE1B8CF3BDA}"/>
          </ac:spMkLst>
        </pc:spChg>
        <pc:spChg chg="add del mod">
          <ac:chgData name="Vu Tien Lam 20162335" userId="5799bcb4-8679-44ff-8bf3-ba4a09420fc2" providerId="ADAL" clId="{40EF1754-B511-4CA4-BF63-FF1C58C76060}" dt="2019-12-25T03:28:40.628" v="7634"/>
          <ac:spMkLst>
            <pc:docMk/>
            <pc:sldMk cId="2950993172" sldId="371"/>
            <ac:spMk id="3" creationId="{620A70BD-A57C-426E-9899-BC56ED4AD963}"/>
          </ac:spMkLst>
        </pc:spChg>
        <pc:spChg chg="del">
          <ac:chgData name="Vu Tien Lam 20162335" userId="5799bcb4-8679-44ff-8bf3-ba4a09420fc2" providerId="ADAL" clId="{40EF1754-B511-4CA4-BF63-FF1C58C76060}" dt="2019-12-17T14:27:47.894" v="4588"/>
          <ac:spMkLst>
            <pc:docMk/>
            <pc:sldMk cId="2950993172" sldId="371"/>
            <ac:spMk id="3" creationId="{902D2B96-DE51-4212-A26E-A20CF0E90CBB}"/>
          </ac:spMkLst>
        </pc:spChg>
        <pc:spChg chg="mod">
          <ac:chgData name="Vu Tien Lam 20162335" userId="5799bcb4-8679-44ff-8bf3-ba4a09420fc2" providerId="ADAL" clId="{40EF1754-B511-4CA4-BF63-FF1C58C76060}" dt="2019-12-17T15:08:36.386" v="4887" actId="20577"/>
          <ac:spMkLst>
            <pc:docMk/>
            <pc:sldMk cId="2950993172" sldId="371"/>
            <ac:spMk id="4" creationId="{16570381-4748-47A3-8271-CEFA3567BEA9}"/>
          </ac:spMkLst>
        </pc:spChg>
        <pc:spChg chg="add del mod">
          <ac:chgData name="Vu Tien Lam 20162335" userId="5799bcb4-8679-44ff-8bf3-ba4a09420fc2" providerId="ADAL" clId="{40EF1754-B511-4CA4-BF63-FF1C58C76060}" dt="2019-12-25T03:29:15.328" v="7643" actId="478"/>
          <ac:spMkLst>
            <pc:docMk/>
            <pc:sldMk cId="2950993172" sldId="371"/>
            <ac:spMk id="6" creationId="{D5722CC5-4707-4B6B-80F5-AE753A9FA420}"/>
          </ac:spMkLst>
        </pc:spChg>
        <pc:spChg chg="add del mod">
          <ac:chgData name="Vu Tien Lam 20162335" userId="5799bcb4-8679-44ff-8bf3-ba4a09420fc2" providerId="ADAL" clId="{40EF1754-B511-4CA4-BF63-FF1C58C76060}" dt="2019-12-25T03:28:53.911" v="7637"/>
          <ac:spMkLst>
            <pc:docMk/>
            <pc:sldMk cId="2950993172" sldId="371"/>
            <ac:spMk id="9" creationId="{D2A4AB7A-3174-4F54-A313-DE1A38A374B2}"/>
          </ac:spMkLst>
        </pc:spChg>
        <pc:spChg chg="add del mod">
          <ac:chgData name="Vu Tien Lam 20162335" userId="5799bcb4-8679-44ff-8bf3-ba4a09420fc2" providerId="ADAL" clId="{40EF1754-B511-4CA4-BF63-FF1C58C76060}" dt="2019-12-25T03:28:53.911" v="7637"/>
          <ac:spMkLst>
            <pc:docMk/>
            <pc:sldMk cId="2950993172" sldId="371"/>
            <ac:spMk id="10" creationId="{39711F83-8106-4800-B75D-8B1139C28B2C}"/>
          </ac:spMkLst>
        </pc:spChg>
        <pc:spChg chg="add mod">
          <ac:chgData name="Vu Tien Lam 20162335" userId="5799bcb4-8679-44ff-8bf3-ba4a09420fc2" providerId="ADAL" clId="{40EF1754-B511-4CA4-BF63-FF1C58C76060}" dt="2019-12-25T03:28:57.161" v="7639" actId="164"/>
          <ac:spMkLst>
            <pc:docMk/>
            <pc:sldMk cId="2950993172" sldId="371"/>
            <ac:spMk id="13" creationId="{4AF26509-DA8D-486C-A977-50DB7BB26239}"/>
          </ac:spMkLst>
        </pc:spChg>
        <pc:spChg chg="add mod">
          <ac:chgData name="Vu Tien Lam 20162335" userId="5799bcb4-8679-44ff-8bf3-ba4a09420fc2" providerId="ADAL" clId="{40EF1754-B511-4CA4-BF63-FF1C58C76060}" dt="2019-12-25T15:39:57.541" v="7671" actId="20577"/>
          <ac:spMkLst>
            <pc:docMk/>
            <pc:sldMk cId="2950993172" sldId="371"/>
            <ac:spMk id="14" creationId="{DA611B40-B1A7-4CBB-9876-A0A99726ADAA}"/>
          </ac:spMkLst>
        </pc:spChg>
        <pc:spChg chg="add mod">
          <ac:chgData name="Vu Tien Lam 20162335" userId="5799bcb4-8679-44ff-8bf3-ba4a09420fc2" providerId="ADAL" clId="{40EF1754-B511-4CA4-BF63-FF1C58C76060}" dt="2019-12-17T15:05:05.902" v="4841" actId="113"/>
          <ac:spMkLst>
            <pc:docMk/>
            <pc:sldMk cId="2950993172" sldId="371"/>
            <ac:spMk id="15" creationId="{49C382A2-2D6F-4505-AC8D-F9E130BE4E93}"/>
          </ac:spMkLst>
        </pc:spChg>
        <pc:spChg chg="add mod">
          <ac:chgData name="Vu Tien Lam 20162335" userId="5799bcb4-8679-44ff-8bf3-ba4a09420fc2" providerId="ADAL" clId="{40EF1754-B511-4CA4-BF63-FF1C58C76060}" dt="2019-12-25T03:28:57.161" v="7639" actId="164"/>
          <ac:spMkLst>
            <pc:docMk/>
            <pc:sldMk cId="2950993172" sldId="371"/>
            <ac:spMk id="16" creationId="{8D3D4482-90A6-4F36-A3C7-A1FDC0DA3CB7}"/>
          </ac:spMkLst>
        </pc:spChg>
        <pc:grpChg chg="add mod">
          <ac:chgData name="Vu Tien Lam 20162335" userId="5799bcb4-8679-44ff-8bf3-ba4a09420fc2" providerId="ADAL" clId="{40EF1754-B511-4CA4-BF63-FF1C58C76060}" dt="2019-12-25T03:29:05.831" v="7640" actId="1076"/>
          <ac:grpSpMkLst>
            <pc:docMk/>
            <pc:sldMk cId="2950993172" sldId="371"/>
            <ac:grpSpMk id="7" creationId="{2BBECA00-95C1-414A-B282-418E66EA4EFC}"/>
          </ac:grpSpMkLst>
        </pc:grpChg>
        <pc:graphicFrameChg chg="add del mod">
          <ac:chgData name="Vu Tien Lam 20162335" userId="5799bcb4-8679-44ff-8bf3-ba4a09420fc2" providerId="ADAL" clId="{40EF1754-B511-4CA4-BF63-FF1C58C76060}" dt="2019-12-17T14:27:32.102" v="4587" actId="478"/>
          <ac:graphicFrameMkLst>
            <pc:docMk/>
            <pc:sldMk cId="2950993172" sldId="371"/>
            <ac:graphicFrameMk id="7" creationId="{EA5BF6C3-224E-4F46-8E1F-5FB313D0ADCC}"/>
          </ac:graphicFrameMkLst>
        </pc:graphicFrameChg>
        <pc:graphicFrameChg chg="add del mod">
          <ac:chgData name="Vu Tien Lam 20162335" userId="5799bcb4-8679-44ff-8bf3-ba4a09420fc2" providerId="ADAL" clId="{40EF1754-B511-4CA4-BF63-FF1C58C76060}" dt="2019-12-17T14:24:47.006" v="4579" actId="478"/>
          <ac:graphicFrameMkLst>
            <pc:docMk/>
            <pc:sldMk cId="2950993172" sldId="371"/>
            <ac:graphicFrameMk id="8" creationId="{5D5501E0-B676-4A0B-A7F6-F8FEF6E98803}"/>
          </ac:graphicFrameMkLst>
        </pc:graphicFrameChg>
        <pc:graphicFrameChg chg="add del mod">
          <ac:chgData name="Vu Tien Lam 20162335" userId="5799bcb4-8679-44ff-8bf3-ba4a09420fc2" providerId="ADAL" clId="{40EF1754-B511-4CA4-BF63-FF1C58C76060}" dt="2019-12-17T14:27:31.471" v="4586" actId="478"/>
          <ac:graphicFrameMkLst>
            <pc:docMk/>
            <pc:sldMk cId="2950993172" sldId="371"/>
            <ac:graphicFrameMk id="9" creationId="{00F1ADED-FA79-41C5-861C-A6E8EE3313DC}"/>
          </ac:graphicFrameMkLst>
        </pc:graphicFrameChg>
        <pc:picChg chg="add del mod modCrop">
          <ac:chgData name="Vu Tien Lam 20162335" userId="5799bcb4-8679-44ff-8bf3-ba4a09420fc2" providerId="ADAL" clId="{40EF1754-B511-4CA4-BF63-FF1C58C76060}" dt="2019-12-17T14:19:00.977" v="4574" actId="478"/>
          <ac:picMkLst>
            <pc:docMk/>
            <pc:sldMk cId="2950993172" sldId="371"/>
            <ac:picMk id="6" creationId="{AEE8F06F-ACA1-434C-87B9-7606F5B7648C}"/>
          </ac:picMkLst>
        </pc:picChg>
        <pc:picChg chg="add del mod modCrop">
          <ac:chgData name="Vu Tien Lam 20162335" userId="5799bcb4-8679-44ff-8bf3-ba4a09420fc2" providerId="ADAL" clId="{40EF1754-B511-4CA4-BF63-FF1C58C76060}" dt="2019-12-25T03:28:53.911" v="7637"/>
          <ac:picMkLst>
            <pc:docMk/>
            <pc:sldMk cId="2950993172" sldId="371"/>
            <ac:picMk id="11" creationId="{A8564709-00CF-4A2F-BE14-B7CD043FCA68}"/>
          </ac:picMkLst>
        </pc:picChg>
        <pc:picChg chg="add mod">
          <ac:chgData name="Vu Tien Lam 20162335" userId="5799bcb4-8679-44ff-8bf3-ba4a09420fc2" providerId="ADAL" clId="{40EF1754-B511-4CA4-BF63-FF1C58C76060}" dt="2019-12-25T03:28:57.161" v="7639" actId="164"/>
          <ac:picMkLst>
            <pc:docMk/>
            <pc:sldMk cId="2950993172" sldId="371"/>
            <ac:picMk id="12" creationId="{FDD6F87D-E830-48E5-9D05-25FBFB60BD89}"/>
          </ac:picMkLst>
        </pc:picChg>
        <pc:picChg chg="add del mod modCrop">
          <ac:chgData name="Vu Tien Lam 20162335" userId="5799bcb4-8679-44ff-8bf3-ba4a09420fc2" providerId="ADAL" clId="{40EF1754-B511-4CA4-BF63-FF1C58C76060}" dt="2019-12-17T14:38:59.671" v="4634"/>
          <ac:picMkLst>
            <pc:docMk/>
            <pc:sldMk cId="2950993172" sldId="371"/>
            <ac:picMk id="13" creationId="{40550BA9-51B8-45E7-830A-AC3099A53174}"/>
          </ac:picMkLst>
        </pc:picChg>
      </pc:sldChg>
      <pc:sldChg chg="addSp delSp modSp add modTransition modAnim">
        <pc:chgData name="Vu Tien Lam 20162335" userId="5799bcb4-8679-44ff-8bf3-ba4a09420fc2" providerId="ADAL" clId="{40EF1754-B511-4CA4-BF63-FF1C58C76060}" dt="2019-12-25T15:40:02.055" v="7674" actId="20577"/>
        <pc:sldMkLst>
          <pc:docMk/>
          <pc:sldMk cId="3380972607" sldId="372"/>
        </pc:sldMkLst>
        <pc:spChg chg="mod">
          <ac:chgData name="Vu Tien Lam 20162335" userId="5799bcb4-8679-44ff-8bf3-ba4a09420fc2" providerId="ADAL" clId="{40EF1754-B511-4CA4-BF63-FF1C58C76060}" dt="2019-12-17T14:39:34.483" v="4645"/>
          <ac:spMkLst>
            <pc:docMk/>
            <pc:sldMk cId="3380972607" sldId="372"/>
            <ac:spMk id="2" creationId="{4D37439F-FC76-4423-8E9B-EF4E4635CB1C}"/>
          </ac:spMkLst>
        </pc:spChg>
        <pc:spChg chg="del">
          <ac:chgData name="Vu Tien Lam 20162335" userId="5799bcb4-8679-44ff-8bf3-ba4a09420fc2" providerId="ADAL" clId="{40EF1754-B511-4CA4-BF63-FF1C58C76060}" dt="2019-12-17T14:39:17.745" v="4640" actId="478"/>
          <ac:spMkLst>
            <pc:docMk/>
            <pc:sldMk cId="3380972607" sldId="372"/>
            <ac:spMk id="3" creationId="{6B389E6C-3DC0-4970-B618-4D971626A1E1}"/>
          </ac:spMkLst>
        </pc:spChg>
        <pc:spChg chg="mod">
          <ac:chgData name="Vu Tien Lam 20162335" userId="5799bcb4-8679-44ff-8bf3-ba4a09420fc2" providerId="ADAL" clId="{40EF1754-B511-4CA4-BF63-FF1C58C76060}" dt="2019-12-17T15:08:57.509" v="4893" actId="114"/>
          <ac:spMkLst>
            <pc:docMk/>
            <pc:sldMk cId="3380972607" sldId="372"/>
            <ac:spMk id="4" creationId="{BEC273AB-1B98-4C65-BFF5-BC2AF39EA7B5}"/>
          </ac:spMkLst>
        </pc:spChg>
        <pc:spChg chg="add mod">
          <ac:chgData name="Vu Tien Lam 20162335" userId="5799bcb4-8679-44ff-8bf3-ba4a09420fc2" providerId="ADAL" clId="{40EF1754-B511-4CA4-BF63-FF1C58C76060}" dt="2019-12-25T15:40:02.055" v="7674" actId="20577"/>
          <ac:spMkLst>
            <pc:docMk/>
            <pc:sldMk cId="3380972607" sldId="372"/>
            <ac:spMk id="7" creationId="{FEC0CE8D-9938-4B7D-8744-B0C04E67213F}"/>
          </ac:spMkLst>
        </pc:spChg>
        <pc:spChg chg="add mod">
          <ac:chgData name="Vu Tien Lam 20162335" userId="5799bcb4-8679-44ff-8bf3-ba4a09420fc2" providerId="ADAL" clId="{40EF1754-B511-4CA4-BF63-FF1C58C76060}" dt="2019-12-17T15:06:40.222" v="4860" actId="20577"/>
          <ac:spMkLst>
            <pc:docMk/>
            <pc:sldMk cId="3380972607" sldId="372"/>
            <ac:spMk id="8" creationId="{28FC1C4D-2E58-4A90-B5C4-9C4BA7B11D70}"/>
          </ac:spMkLst>
        </pc:spChg>
        <pc:spChg chg="add mod">
          <ac:chgData name="Vu Tien Lam 20162335" userId="5799bcb4-8679-44ff-8bf3-ba4a09420fc2" providerId="ADAL" clId="{40EF1754-B511-4CA4-BF63-FF1C58C76060}" dt="2019-12-25T03:29:51.497" v="7658" actId="164"/>
          <ac:spMkLst>
            <pc:docMk/>
            <pc:sldMk cId="3380972607" sldId="372"/>
            <ac:spMk id="9" creationId="{D3CB1E47-B729-40EA-AB2E-FD1B6C9C2895}"/>
          </ac:spMkLst>
        </pc:spChg>
        <pc:spChg chg="add mod">
          <ac:chgData name="Vu Tien Lam 20162335" userId="5799bcb4-8679-44ff-8bf3-ba4a09420fc2" providerId="ADAL" clId="{40EF1754-B511-4CA4-BF63-FF1C58C76060}" dt="2019-12-25T03:29:51.497" v="7658" actId="164"/>
          <ac:spMkLst>
            <pc:docMk/>
            <pc:sldMk cId="3380972607" sldId="372"/>
            <ac:spMk id="10" creationId="{554339E1-5DC6-479F-9FCA-A1D5BBF0B3CA}"/>
          </ac:spMkLst>
        </pc:spChg>
        <pc:grpChg chg="add mod">
          <ac:chgData name="Vu Tien Lam 20162335" userId="5799bcb4-8679-44ff-8bf3-ba4a09420fc2" providerId="ADAL" clId="{40EF1754-B511-4CA4-BF63-FF1C58C76060}" dt="2019-12-25T03:29:51.497" v="7658" actId="164"/>
          <ac:grpSpMkLst>
            <pc:docMk/>
            <pc:sldMk cId="3380972607" sldId="372"/>
            <ac:grpSpMk id="3" creationId="{E2221B0F-1B55-4AF2-B3C1-ED45C02531C0}"/>
          </ac:grpSpMkLst>
        </pc:grpChg>
        <pc:picChg chg="add mod">
          <ac:chgData name="Vu Tien Lam 20162335" userId="5799bcb4-8679-44ff-8bf3-ba4a09420fc2" providerId="ADAL" clId="{40EF1754-B511-4CA4-BF63-FF1C58C76060}" dt="2019-12-25T03:29:51.497" v="7658" actId="164"/>
          <ac:picMkLst>
            <pc:docMk/>
            <pc:sldMk cId="3380972607" sldId="372"/>
            <ac:picMk id="6" creationId="{B2F48CC1-69C4-46F9-8BCF-7616D5ACC763}"/>
          </ac:picMkLst>
        </pc:picChg>
      </pc:sldChg>
      <pc:sldChg chg="addSp delSp modSp add modTransition delAnim modAnim modNotesTx">
        <pc:chgData name="Vu Tien Lam 20162335" userId="5799bcb4-8679-44ff-8bf3-ba4a09420fc2" providerId="ADAL" clId="{40EF1754-B511-4CA4-BF63-FF1C58C76060}" dt="2019-12-29T09:40:21.184" v="8239" actId="2710"/>
        <pc:sldMkLst>
          <pc:docMk/>
          <pc:sldMk cId="3018060630" sldId="373"/>
        </pc:sldMkLst>
        <pc:spChg chg="mod">
          <ac:chgData name="Vu Tien Lam 20162335" userId="5799bcb4-8679-44ff-8bf3-ba4a09420fc2" providerId="ADAL" clId="{40EF1754-B511-4CA4-BF63-FF1C58C76060}" dt="2019-12-18T10:09:35.237" v="5561" actId="20577"/>
          <ac:spMkLst>
            <pc:docMk/>
            <pc:sldMk cId="3018060630" sldId="373"/>
            <ac:spMk id="2" creationId="{A9FCC393-E180-4DFA-BABD-754C7DD99F9D}"/>
          </ac:spMkLst>
        </pc:spChg>
        <pc:spChg chg="del">
          <ac:chgData name="Vu Tien Lam 20162335" userId="5799bcb4-8679-44ff-8bf3-ba4a09420fc2" providerId="ADAL" clId="{40EF1754-B511-4CA4-BF63-FF1C58C76060}" dt="2019-12-18T10:09:56.552" v="5562" actId="3680"/>
          <ac:spMkLst>
            <pc:docMk/>
            <pc:sldMk cId="3018060630" sldId="373"/>
            <ac:spMk id="3" creationId="{B229FCEF-71DA-40A3-A9D1-C06B2F543384}"/>
          </ac:spMkLst>
        </pc:spChg>
        <pc:spChg chg="mod">
          <ac:chgData name="Vu Tien Lam 20162335" userId="5799bcb4-8679-44ff-8bf3-ba4a09420fc2" providerId="ADAL" clId="{40EF1754-B511-4CA4-BF63-FF1C58C76060}" dt="2019-12-25T02:56:30.573" v="7422" actId="20577"/>
          <ac:spMkLst>
            <pc:docMk/>
            <pc:sldMk cId="3018060630" sldId="373"/>
            <ac:spMk id="4" creationId="{7327F2B6-31C9-4CA2-8844-91C55A00D3C1}"/>
          </ac:spMkLst>
        </pc:spChg>
        <pc:spChg chg="add mod">
          <ac:chgData name="Vu Tien Lam 20162335" userId="5799bcb4-8679-44ff-8bf3-ba4a09420fc2" providerId="ADAL" clId="{40EF1754-B511-4CA4-BF63-FF1C58C76060}" dt="2019-12-29T09:40:04.188" v="8228" actId="1076"/>
          <ac:spMkLst>
            <pc:docMk/>
            <pc:sldMk cId="3018060630" sldId="373"/>
            <ac:spMk id="8" creationId="{DF44819C-7A4D-435B-8D4F-8EE46AC63E7A}"/>
          </ac:spMkLst>
        </pc:spChg>
        <pc:spChg chg="add mod">
          <ac:chgData name="Vu Tien Lam 20162335" userId="5799bcb4-8679-44ff-8bf3-ba4a09420fc2" providerId="ADAL" clId="{40EF1754-B511-4CA4-BF63-FF1C58C76060}" dt="2019-12-29T09:40:04.188" v="8228" actId="1076"/>
          <ac:spMkLst>
            <pc:docMk/>
            <pc:sldMk cId="3018060630" sldId="373"/>
            <ac:spMk id="9" creationId="{660D6BD0-3985-4AA9-B576-64FC3B2290F1}"/>
          </ac:spMkLst>
        </pc:spChg>
        <pc:spChg chg="add del mod">
          <ac:chgData name="Vu Tien Lam 20162335" userId="5799bcb4-8679-44ff-8bf3-ba4a09420fc2" providerId="ADAL" clId="{40EF1754-B511-4CA4-BF63-FF1C58C76060}" dt="2019-12-29T09:39:31.913" v="8222" actId="478"/>
          <ac:spMkLst>
            <pc:docMk/>
            <pc:sldMk cId="3018060630" sldId="373"/>
            <ac:spMk id="10" creationId="{C08AD146-BA5A-4447-A57F-F3CB576D2B7C}"/>
          </ac:spMkLst>
        </pc:spChg>
        <pc:spChg chg="add mod">
          <ac:chgData name="Vu Tien Lam 20162335" userId="5799bcb4-8679-44ff-8bf3-ba4a09420fc2" providerId="ADAL" clId="{40EF1754-B511-4CA4-BF63-FF1C58C76060}" dt="2019-12-29T09:40:04.188" v="8228" actId="1076"/>
          <ac:spMkLst>
            <pc:docMk/>
            <pc:sldMk cId="3018060630" sldId="373"/>
            <ac:spMk id="11" creationId="{DAB0E7A0-C89A-49EB-B3EE-E3EA62A1A0FD}"/>
          </ac:spMkLst>
        </pc:spChg>
        <pc:spChg chg="add mod">
          <ac:chgData name="Vu Tien Lam 20162335" userId="5799bcb4-8679-44ff-8bf3-ba4a09420fc2" providerId="ADAL" clId="{40EF1754-B511-4CA4-BF63-FF1C58C76060}" dt="2019-12-18T10:24:19.085" v="5948" actId="571"/>
          <ac:spMkLst>
            <pc:docMk/>
            <pc:sldMk cId="3018060630" sldId="373"/>
            <ac:spMk id="12" creationId="{0B82156E-9DB8-4690-B34B-E5A9FD693028}"/>
          </ac:spMkLst>
        </pc:spChg>
        <pc:spChg chg="add mod">
          <ac:chgData name="Vu Tien Lam 20162335" userId="5799bcb4-8679-44ff-8bf3-ba4a09420fc2" providerId="ADAL" clId="{40EF1754-B511-4CA4-BF63-FF1C58C76060}" dt="2019-12-29T09:40:04.188" v="8228" actId="1076"/>
          <ac:spMkLst>
            <pc:docMk/>
            <pc:sldMk cId="3018060630" sldId="373"/>
            <ac:spMk id="13" creationId="{797195AD-1E47-4EDC-B459-70EB1B06B3CB}"/>
          </ac:spMkLst>
        </pc:spChg>
        <pc:spChg chg="add mod">
          <ac:chgData name="Vu Tien Lam 20162335" userId="5799bcb4-8679-44ff-8bf3-ba4a09420fc2" providerId="ADAL" clId="{40EF1754-B511-4CA4-BF63-FF1C58C76060}" dt="2019-12-29T09:40:04.188" v="8228" actId="1076"/>
          <ac:spMkLst>
            <pc:docMk/>
            <pc:sldMk cId="3018060630" sldId="373"/>
            <ac:spMk id="14" creationId="{9258434B-AFD1-4219-A6FF-EBD6D7B1111E}"/>
          </ac:spMkLst>
        </pc:spChg>
        <pc:spChg chg="add del mod">
          <ac:chgData name="Vu Tien Lam 20162335" userId="5799bcb4-8679-44ff-8bf3-ba4a09420fc2" providerId="ADAL" clId="{40EF1754-B511-4CA4-BF63-FF1C58C76060}" dt="2019-12-29T09:39:31.913" v="8222" actId="478"/>
          <ac:spMkLst>
            <pc:docMk/>
            <pc:sldMk cId="3018060630" sldId="373"/>
            <ac:spMk id="15" creationId="{6702DF32-5665-48D9-8D7A-3CDFC1CE5579}"/>
          </ac:spMkLst>
        </pc:spChg>
        <pc:spChg chg="add mod">
          <ac:chgData name="Vu Tien Lam 20162335" userId="5799bcb4-8679-44ff-8bf3-ba4a09420fc2" providerId="ADAL" clId="{40EF1754-B511-4CA4-BF63-FF1C58C76060}" dt="2019-12-29T09:40:04.188" v="8228" actId="1076"/>
          <ac:spMkLst>
            <pc:docMk/>
            <pc:sldMk cId="3018060630" sldId="373"/>
            <ac:spMk id="16" creationId="{565AAF60-B7B6-4CBC-BC41-E3EF33A1FDA0}"/>
          </ac:spMkLst>
        </pc:spChg>
        <pc:spChg chg="add mod">
          <ac:chgData name="Vu Tien Lam 20162335" userId="5799bcb4-8679-44ff-8bf3-ba4a09420fc2" providerId="ADAL" clId="{40EF1754-B511-4CA4-BF63-FF1C58C76060}" dt="2019-12-29T09:40:04.188" v="8228" actId="1076"/>
          <ac:spMkLst>
            <pc:docMk/>
            <pc:sldMk cId="3018060630" sldId="373"/>
            <ac:spMk id="17" creationId="{4CA19C15-C343-43CA-9EAC-2724663D1DD5}"/>
          </ac:spMkLst>
        </pc:spChg>
        <pc:spChg chg="add mod">
          <ac:chgData name="Vu Tien Lam 20162335" userId="5799bcb4-8679-44ff-8bf3-ba4a09420fc2" providerId="ADAL" clId="{40EF1754-B511-4CA4-BF63-FF1C58C76060}" dt="2019-12-29T09:40:04.188" v="8228" actId="1076"/>
          <ac:spMkLst>
            <pc:docMk/>
            <pc:sldMk cId="3018060630" sldId="373"/>
            <ac:spMk id="18" creationId="{11BB0210-1D5A-4D42-BD7B-FE7D1ABE19A6}"/>
          </ac:spMkLst>
        </pc:spChg>
        <pc:spChg chg="add del mod">
          <ac:chgData name="Vu Tien Lam 20162335" userId="5799bcb4-8679-44ff-8bf3-ba4a09420fc2" providerId="ADAL" clId="{40EF1754-B511-4CA4-BF63-FF1C58C76060}" dt="2019-12-29T09:39:31.913" v="8222" actId="478"/>
          <ac:spMkLst>
            <pc:docMk/>
            <pc:sldMk cId="3018060630" sldId="373"/>
            <ac:spMk id="19" creationId="{649489C4-3159-49D3-AFF8-995521E374EF}"/>
          </ac:spMkLst>
        </pc:spChg>
        <pc:spChg chg="add mod">
          <ac:chgData name="Vu Tien Lam 20162335" userId="5799bcb4-8679-44ff-8bf3-ba4a09420fc2" providerId="ADAL" clId="{40EF1754-B511-4CA4-BF63-FF1C58C76060}" dt="2019-12-29T09:40:04.188" v="8228" actId="1076"/>
          <ac:spMkLst>
            <pc:docMk/>
            <pc:sldMk cId="3018060630" sldId="373"/>
            <ac:spMk id="20" creationId="{FE1B323D-360D-4F52-A584-BA88913E6014}"/>
          </ac:spMkLst>
        </pc:spChg>
        <pc:spChg chg="add mod">
          <ac:chgData name="Vu Tien Lam 20162335" userId="5799bcb4-8679-44ff-8bf3-ba4a09420fc2" providerId="ADAL" clId="{40EF1754-B511-4CA4-BF63-FF1C58C76060}" dt="2019-12-29T09:40:04.188" v="8228" actId="1076"/>
          <ac:spMkLst>
            <pc:docMk/>
            <pc:sldMk cId="3018060630" sldId="373"/>
            <ac:spMk id="21" creationId="{88C141DD-7BE3-4251-BE3F-53D2D7EDC8D4}"/>
          </ac:spMkLst>
        </pc:spChg>
        <pc:spChg chg="add mod">
          <ac:chgData name="Vu Tien Lam 20162335" userId="5799bcb4-8679-44ff-8bf3-ba4a09420fc2" providerId="ADAL" clId="{40EF1754-B511-4CA4-BF63-FF1C58C76060}" dt="2019-12-29T09:40:04.188" v="8228" actId="1076"/>
          <ac:spMkLst>
            <pc:docMk/>
            <pc:sldMk cId="3018060630" sldId="373"/>
            <ac:spMk id="22" creationId="{DC6EAF58-1F0C-40DF-98EE-06D2ADD589EF}"/>
          </ac:spMkLst>
        </pc:spChg>
        <pc:spChg chg="add del mod">
          <ac:chgData name="Vu Tien Lam 20162335" userId="5799bcb4-8679-44ff-8bf3-ba4a09420fc2" providerId="ADAL" clId="{40EF1754-B511-4CA4-BF63-FF1C58C76060}" dt="2019-12-29T09:39:31.913" v="8222" actId="478"/>
          <ac:spMkLst>
            <pc:docMk/>
            <pc:sldMk cId="3018060630" sldId="373"/>
            <ac:spMk id="23" creationId="{08789575-BBAE-4CD6-83BA-0ECC25FF5FAA}"/>
          </ac:spMkLst>
        </pc:spChg>
        <pc:spChg chg="add mod">
          <ac:chgData name="Vu Tien Lam 20162335" userId="5799bcb4-8679-44ff-8bf3-ba4a09420fc2" providerId="ADAL" clId="{40EF1754-B511-4CA4-BF63-FF1C58C76060}" dt="2019-12-29T09:40:04.188" v="8228" actId="1076"/>
          <ac:spMkLst>
            <pc:docMk/>
            <pc:sldMk cId="3018060630" sldId="373"/>
            <ac:spMk id="24" creationId="{90A3924A-1C8A-4B27-AD0D-AFA57646ECDA}"/>
          </ac:spMkLst>
        </pc:spChg>
        <pc:spChg chg="add mod">
          <ac:chgData name="Vu Tien Lam 20162335" userId="5799bcb4-8679-44ff-8bf3-ba4a09420fc2" providerId="ADAL" clId="{40EF1754-B511-4CA4-BF63-FF1C58C76060}" dt="2019-12-29T09:40:04.188" v="8228" actId="1076"/>
          <ac:spMkLst>
            <pc:docMk/>
            <pc:sldMk cId="3018060630" sldId="373"/>
            <ac:spMk id="25" creationId="{A8BF083F-E813-4D91-BF85-653A95C390C0}"/>
          </ac:spMkLst>
        </pc:spChg>
        <pc:spChg chg="add mod">
          <ac:chgData name="Vu Tien Lam 20162335" userId="5799bcb4-8679-44ff-8bf3-ba4a09420fc2" providerId="ADAL" clId="{40EF1754-B511-4CA4-BF63-FF1C58C76060}" dt="2019-12-29T09:40:04.188" v="8228" actId="1076"/>
          <ac:spMkLst>
            <pc:docMk/>
            <pc:sldMk cId="3018060630" sldId="373"/>
            <ac:spMk id="26" creationId="{CB2D514C-8D88-4038-A748-F892BB33C02C}"/>
          </ac:spMkLst>
        </pc:spChg>
        <pc:spChg chg="add del mod">
          <ac:chgData name="Vu Tien Lam 20162335" userId="5799bcb4-8679-44ff-8bf3-ba4a09420fc2" providerId="ADAL" clId="{40EF1754-B511-4CA4-BF63-FF1C58C76060}" dt="2019-12-29T09:39:31.913" v="8222" actId="478"/>
          <ac:spMkLst>
            <pc:docMk/>
            <pc:sldMk cId="3018060630" sldId="373"/>
            <ac:spMk id="27" creationId="{96C9FC4F-C51D-4A8C-ACB8-89FDA2A51BB6}"/>
          </ac:spMkLst>
        </pc:spChg>
        <pc:spChg chg="add mod">
          <ac:chgData name="Vu Tien Lam 20162335" userId="5799bcb4-8679-44ff-8bf3-ba4a09420fc2" providerId="ADAL" clId="{40EF1754-B511-4CA4-BF63-FF1C58C76060}" dt="2019-12-29T09:40:04.188" v="8228" actId="1076"/>
          <ac:spMkLst>
            <pc:docMk/>
            <pc:sldMk cId="3018060630" sldId="373"/>
            <ac:spMk id="28" creationId="{C0BC9D5F-E6DC-4A54-8FF0-24CB37483208}"/>
          </ac:spMkLst>
        </pc:spChg>
        <pc:spChg chg="add mod">
          <ac:chgData name="Vu Tien Lam 20162335" userId="5799bcb4-8679-44ff-8bf3-ba4a09420fc2" providerId="ADAL" clId="{40EF1754-B511-4CA4-BF63-FF1C58C76060}" dt="2019-12-18T10:28:05.422" v="6119" actId="20577"/>
          <ac:spMkLst>
            <pc:docMk/>
            <pc:sldMk cId="3018060630" sldId="373"/>
            <ac:spMk id="29" creationId="{74E5AB92-C957-4631-A7B4-84ACD04B81E7}"/>
          </ac:spMkLst>
        </pc:spChg>
        <pc:spChg chg="add del">
          <ac:chgData name="Vu Tien Lam 20162335" userId="5799bcb4-8679-44ff-8bf3-ba4a09420fc2" providerId="ADAL" clId="{40EF1754-B511-4CA4-BF63-FF1C58C76060}" dt="2019-12-18T10:32:47.141" v="6492"/>
          <ac:spMkLst>
            <pc:docMk/>
            <pc:sldMk cId="3018060630" sldId="373"/>
            <ac:spMk id="30" creationId="{599D73E1-F12E-400E-8420-6A7FB699262D}"/>
          </ac:spMkLst>
        </pc:spChg>
        <pc:spChg chg="add mod">
          <ac:chgData name="Vu Tien Lam 20162335" userId="5799bcb4-8679-44ff-8bf3-ba4a09420fc2" providerId="ADAL" clId="{40EF1754-B511-4CA4-BF63-FF1C58C76060}" dt="2019-12-29T09:39:37.818" v="8224" actId="571"/>
          <ac:spMkLst>
            <pc:docMk/>
            <pc:sldMk cId="3018060630" sldId="373"/>
            <ac:spMk id="30" creationId="{A844F9D2-928B-42DE-ADF0-FF523C2129AE}"/>
          </ac:spMkLst>
        </pc:spChg>
        <pc:spChg chg="add mod">
          <ac:chgData name="Vu Tien Lam 20162335" userId="5799bcb4-8679-44ff-8bf3-ba4a09420fc2" providerId="ADAL" clId="{40EF1754-B511-4CA4-BF63-FF1C58C76060}" dt="2019-12-29T09:39:37.818" v="8224" actId="571"/>
          <ac:spMkLst>
            <pc:docMk/>
            <pc:sldMk cId="3018060630" sldId="373"/>
            <ac:spMk id="31" creationId="{D8D0BDF1-C4FC-4D5D-A572-523373ADEDAB}"/>
          </ac:spMkLst>
        </pc:spChg>
        <pc:spChg chg="add mod">
          <ac:chgData name="Vu Tien Lam 20162335" userId="5799bcb4-8679-44ff-8bf3-ba4a09420fc2" providerId="ADAL" clId="{40EF1754-B511-4CA4-BF63-FF1C58C76060}" dt="2019-12-29T09:39:37.818" v="8224" actId="571"/>
          <ac:spMkLst>
            <pc:docMk/>
            <pc:sldMk cId="3018060630" sldId="373"/>
            <ac:spMk id="32" creationId="{A0051E23-5B9B-4193-B1DD-09B84CC3A11C}"/>
          </ac:spMkLst>
        </pc:spChg>
        <pc:spChg chg="add mod">
          <ac:chgData name="Vu Tien Lam 20162335" userId="5799bcb4-8679-44ff-8bf3-ba4a09420fc2" providerId="ADAL" clId="{40EF1754-B511-4CA4-BF63-FF1C58C76060}" dt="2019-12-29T09:39:37.818" v="8224" actId="571"/>
          <ac:spMkLst>
            <pc:docMk/>
            <pc:sldMk cId="3018060630" sldId="373"/>
            <ac:spMk id="33" creationId="{15DA91D0-31BE-442B-AC49-B18DB28F5C2E}"/>
          </ac:spMkLst>
        </pc:spChg>
        <pc:spChg chg="add mod">
          <ac:chgData name="Vu Tien Lam 20162335" userId="5799bcb4-8679-44ff-8bf3-ba4a09420fc2" providerId="ADAL" clId="{40EF1754-B511-4CA4-BF63-FF1C58C76060}" dt="2019-12-29T09:39:37.818" v="8224" actId="571"/>
          <ac:spMkLst>
            <pc:docMk/>
            <pc:sldMk cId="3018060630" sldId="373"/>
            <ac:spMk id="34" creationId="{BE5AC8EA-4685-46B2-83E9-D1DD9E075B8A}"/>
          </ac:spMkLst>
        </pc:spChg>
        <pc:graphicFrameChg chg="add mod ord modGraphic">
          <ac:chgData name="Vu Tien Lam 20162335" userId="5799bcb4-8679-44ff-8bf3-ba4a09420fc2" providerId="ADAL" clId="{40EF1754-B511-4CA4-BF63-FF1C58C76060}" dt="2019-12-29T09:40:21.184" v="8239" actId="2710"/>
          <ac:graphicFrameMkLst>
            <pc:docMk/>
            <pc:sldMk cId="3018060630" sldId="373"/>
            <ac:graphicFrameMk id="6" creationId="{33C2D025-7AED-480E-A4FD-1F7E0D2F8608}"/>
          </ac:graphicFrameMkLst>
        </pc:graphicFrameChg>
      </pc:sldChg>
      <pc:sldChg chg="addSp delSp modSp add modAnim">
        <pc:chgData name="Vu Tien Lam 20162335" userId="5799bcb4-8679-44ff-8bf3-ba4a09420fc2" providerId="ADAL" clId="{40EF1754-B511-4CA4-BF63-FF1C58C76060}" dt="2019-12-25T16:09:26.883" v="8217" actId="113"/>
        <pc:sldMkLst>
          <pc:docMk/>
          <pc:sldMk cId="127216671" sldId="374"/>
        </pc:sldMkLst>
        <pc:spChg chg="mod">
          <ac:chgData name="Vu Tien Lam 20162335" userId="5799bcb4-8679-44ff-8bf3-ba4a09420fc2" providerId="ADAL" clId="{40EF1754-B511-4CA4-BF63-FF1C58C76060}" dt="2019-12-25T15:39:27.886" v="7666"/>
          <ac:spMkLst>
            <pc:docMk/>
            <pc:sldMk cId="127216671" sldId="374"/>
            <ac:spMk id="2" creationId="{37938AE9-11D5-4B4E-9732-23B3164DB4D4}"/>
          </ac:spMkLst>
        </pc:spChg>
        <pc:spChg chg="mod">
          <ac:chgData name="Vu Tien Lam 20162335" userId="5799bcb4-8679-44ff-8bf3-ba4a09420fc2" providerId="ADAL" clId="{40EF1754-B511-4CA4-BF63-FF1C58C76060}" dt="2019-12-25T16:08:03.840" v="8211" actId="5793"/>
          <ac:spMkLst>
            <pc:docMk/>
            <pc:sldMk cId="127216671" sldId="374"/>
            <ac:spMk id="3" creationId="{5B362D70-24F3-4125-B297-DAE514113041}"/>
          </ac:spMkLst>
        </pc:spChg>
        <pc:spChg chg="mod">
          <ac:chgData name="Vu Tien Lam 20162335" userId="5799bcb4-8679-44ff-8bf3-ba4a09420fc2" providerId="ADAL" clId="{40EF1754-B511-4CA4-BF63-FF1C58C76060}" dt="2019-12-25T16:09:26.883" v="8217" actId="113"/>
          <ac:spMkLst>
            <pc:docMk/>
            <pc:sldMk cId="127216671" sldId="374"/>
            <ac:spMk id="4" creationId="{C51A7738-A356-412F-A407-359E86A91F2B}"/>
          </ac:spMkLst>
        </pc:spChg>
        <pc:spChg chg="add mod">
          <ac:chgData name="Vu Tien Lam 20162335" userId="5799bcb4-8679-44ff-8bf3-ba4a09420fc2" providerId="ADAL" clId="{40EF1754-B511-4CA4-BF63-FF1C58C76060}" dt="2019-12-25T15:59:56.403" v="7992" actId="1076"/>
          <ac:spMkLst>
            <pc:docMk/>
            <pc:sldMk cId="127216671" sldId="374"/>
            <ac:spMk id="7" creationId="{6ED6AE04-BB1B-4544-9559-8A9201016410}"/>
          </ac:spMkLst>
        </pc:spChg>
        <pc:picChg chg="add mod">
          <ac:chgData name="Vu Tien Lam 20162335" userId="5799bcb4-8679-44ff-8bf3-ba4a09420fc2" providerId="ADAL" clId="{40EF1754-B511-4CA4-BF63-FF1C58C76060}" dt="2019-12-25T16:04:05.750" v="8015" actId="1076"/>
          <ac:picMkLst>
            <pc:docMk/>
            <pc:sldMk cId="127216671" sldId="374"/>
            <ac:picMk id="10" creationId="{ED45F380-EAD3-4D9D-A543-3D779774AB0F}"/>
          </ac:picMkLst>
        </pc:picChg>
        <pc:picChg chg="add mod">
          <ac:chgData name="Vu Tien Lam 20162335" userId="5799bcb4-8679-44ff-8bf3-ba4a09420fc2" providerId="ADAL" clId="{40EF1754-B511-4CA4-BF63-FF1C58C76060}" dt="2019-12-25T16:04:05.750" v="8015" actId="1076"/>
          <ac:picMkLst>
            <pc:docMk/>
            <pc:sldMk cId="127216671" sldId="374"/>
            <ac:picMk id="11" creationId="{FB8AA310-2018-48ED-96B1-79BF6C6C3EF2}"/>
          </ac:picMkLst>
        </pc:picChg>
        <pc:picChg chg="add del mod">
          <ac:chgData name="Vu Tien Lam 20162335" userId="5799bcb4-8679-44ff-8bf3-ba4a09420fc2" providerId="ADAL" clId="{40EF1754-B511-4CA4-BF63-FF1C58C76060}" dt="2019-12-25T15:46:30.291" v="7873" actId="478"/>
          <ac:picMkLst>
            <pc:docMk/>
            <pc:sldMk cId="127216671" sldId="374"/>
            <ac:picMk id="2050" creationId="{C66A02DE-9E39-422D-B1A7-7DD9FA921D8F}"/>
          </ac:picMkLst>
        </pc:picChg>
        <pc:picChg chg="add mod">
          <ac:chgData name="Vu Tien Lam 20162335" userId="5799bcb4-8679-44ff-8bf3-ba4a09420fc2" providerId="ADAL" clId="{40EF1754-B511-4CA4-BF63-FF1C58C76060}" dt="2019-12-25T16:04:05.750" v="8015" actId="1076"/>
          <ac:picMkLst>
            <pc:docMk/>
            <pc:sldMk cId="127216671" sldId="374"/>
            <ac:picMk id="2052" creationId="{8241BDF7-0532-4349-89DB-90B040219082}"/>
          </ac:picMkLst>
        </pc:picChg>
        <pc:picChg chg="add del">
          <ac:chgData name="Vu Tien Lam 20162335" userId="5799bcb4-8679-44ff-8bf3-ba4a09420fc2" providerId="ADAL" clId="{40EF1754-B511-4CA4-BF63-FF1C58C76060}" dt="2019-12-25T15:55:51.260" v="7890"/>
          <ac:picMkLst>
            <pc:docMk/>
            <pc:sldMk cId="127216671" sldId="374"/>
            <ac:picMk id="2054" creationId="{3B23BC3C-4631-4512-8C56-A83C6B264C8F}"/>
          </ac:picMkLst>
        </pc:picChg>
      </pc:sldChg>
      <pc:sldMasterChg chg="modSldLayout">
        <pc:chgData name="Vu Tien Lam 20162335" userId="5799bcb4-8679-44ff-8bf3-ba4a09420fc2" providerId="ADAL" clId="{40EF1754-B511-4CA4-BF63-FF1C58C76060}" dt="2019-12-18T10:52:35.781" v="7238"/>
        <pc:sldMasterMkLst>
          <pc:docMk/>
          <pc:sldMasterMk cId="1598689679" sldId="2147483660"/>
        </pc:sldMasterMkLst>
        <pc:sldLayoutChg chg="addSp delSp modSp">
          <pc:chgData name="Vu Tien Lam 20162335" userId="5799bcb4-8679-44ff-8bf3-ba4a09420fc2" providerId="ADAL" clId="{40EF1754-B511-4CA4-BF63-FF1C58C76060}" dt="2019-12-18T10:52:16.900" v="7234" actId="1076"/>
          <pc:sldLayoutMkLst>
            <pc:docMk/>
            <pc:sldMasterMk cId="1598689679" sldId="2147483660"/>
            <pc:sldLayoutMk cId="4272046673" sldId="2147483661"/>
          </pc:sldLayoutMkLst>
          <pc:spChg chg="add del">
            <ac:chgData name="Vu Tien Lam 20162335" userId="5799bcb4-8679-44ff-8bf3-ba4a09420fc2" providerId="ADAL" clId="{40EF1754-B511-4CA4-BF63-FF1C58C76060}" dt="2019-12-18T10:50:38.744" v="7218"/>
            <ac:spMkLst>
              <pc:docMk/>
              <pc:sldMasterMk cId="1598689679" sldId="2147483660"/>
              <pc:sldLayoutMk cId="4272046673" sldId="2147483661"/>
              <ac:spMk id="7" creationId="{AA1273C0-934D-4D3A-8043-15F687C78C86}"/>
            </ac:spMkLst>
          </pc:spChg>
          <pc:spChg chg="add">
            <ac:chgData name="Vu Tien Lam 20162335" userId="5799bcb4-8679-44ff-8bf3-ba4a09420fc2" providerId="ADAL" clId="{40EF1754-B511-4CA4-BF63-FF1C58C76060}" dt="2019-12-18T10:50:58.744" v="7221"/>
            <ac:spMkLst>
              <pc:docMk/>
              <pc:sldMasterMk cId="1598689679" sldId="2147483660"/>
              <pc:sldLayoutMk cId="4272046673" sldId="2147483661"/>
              <ac:spMk id="9" creationId="{B50C1F9F-9496-4195-B206-1176B96D8A1D}"/>
            </ac:spMkLst>
          </pc:spChg>
          <pc:spChg chg="add">
            <ac:chgData name="Vu Tien Lam 20162335" userId="5799bcb4-8679-44ff-8bf3-ba4a09420fc2" providerId="ADAL" clId="{40EF1754-B511-4CA4-BF63-FF1C58C76060}" dt="2019-12-18T10:51:59.585" v="7230"/>
            <ac:spMkLst>
              <pc:docMk/>
              <pc:sldMasterMk cId="1598689679" sldId="2147483660"/>
              <pc:sldLayoutMk cId="4272046673" sldId="2147483661"/>
              <ac:spMk id="10" creationId="{20432FAD-01DD-4BDD-96AA-5DC06EAC4934}"/>
            </ac:spMkLst>
          </pc:spChg>
          <pc:picChg chg="add del">
            <ac:chgData name="Vu Tien Lam 20162335" userId="5799bcb4-8679-44ff-8bf3-ba4a09420fc2" providerId="ADAL" clId="{40EF1754-B511-4CA4-BF63-FF1C58C76060}" dt="2019-12-18T10:50:38.744" v="7218"/>
            <ac:picMkLst>
              <pc:docMk/>
              <pc:sldMasterMk cId="1598689679" sldId="2147483660"/>
              <pc:sldLayoutMk cId="4272046673" sldId="2147483661"/>
              <ac:picMk id="8" creationId="{89D6B83B-E5BC-42DC-BDB6-3ED39F90CCA0}"/>
            </ac:picMkLst>
          </pc:picChg>
          <pc:picChg chg="add mod">
            <ac:chgData name="Vu Tien Lam 20162335" userId="5799bcb4-8679-44ff-8bf3-ba4a09420fc2" providerId="ADAL" clId="{40EF1754-B511-4CA4-BF63-FF1C58C76060}" dt="2019-12-18T10:52:16.900" v="7234" actId="1076"/>
            <ac:picMkLst>
              <pc:docMk/>
              <pc:sldMasterMk cId="1598689679" sldId="2147483660"/>
              <pc:sldLayoutMk cId="4272046673" sldId="2147483661"/>
              <ac:picMk id="11" creationId="{C10B793E-9B0B-4985-8281-086C93E3171F}"/>
            </ac:picMkLst>
          </pc:picChg>
        </pc:sldLayoutChg>
        <pc:sldLayoutChg chg="addSp delSp">
          <pc:chgData name="Vu Tien Lam 20162335" userId="5799bcb4-8679-44ff-8bf3-ba4a09420fc2" providerId="ADAL" clId="{40EF1754-B511-4CA4-BF63-FF1C58C76060}" dt="2019-12-18T10:52:35.781" v="7238"/>
          <pc:sldLayoutMkLst>
            <pc:docMk/>
            <pc:sldMasterMk cId="1598689679" sldId="2147483660"/>
            <pc:sldLayoutMk cId="1819690151" sldId="2147483666"/>
          </pc:sldLayoutMkLst>
          <pc:spChg chg="add">
            <ac:chgData name="Vu Tien Lam 20162335" userId="5799bcb4-8679-44ff-8bf3-ba4a09420fc2" providerId="ADAL" clId="{40EF1754-B511-4CA4-BF63-FF1C58C76060}" dt="2019-12-18T10:52:35.781" v="7238"/>
            <ac:spMkLst>
              <pc:docMk/>
              <pc:sldMasterMk cId="1598689679" sldId="2147483660"/>
              <pc:sldLayoutMk cId="1819690151" sldId="2147483666"/>
              <ac:spMk id="7" creationId="{A6DA421B-FDA3-402C-9B6A-6C4407AFBABE}"/>
            </ac:spMkLst>
          </pc:spChg>
          <pc:spChg chg="add">
            <ac:chgData name="Vu Tien Lam 20162335" userId="5799bcb4-8679-44ff-8bf3-ba4a09420fc2" providerId="ADAL" clId="{40EF1754-B511-4CA4-BF63-FF1C58C76060}" dt="2019-12-18T10:52:35.781" v="7238"/>
            <ac:spMkLst>
              <pc:docMk/>
              <pc:sldMasterMk cId="1598689679" sldId="2147483660"/>
              <pc:sldLayoutMk cId="1819690151" sldId="2147483666"/>
              <ac:spMk id="8" creationId="{5FFD5B4A-F271-4A9B-B458-29C26977C1D1}"/>
            </ac:spMkLst>
          </pc:spChg>
          <pc:picChg chg="add del">
            <ac:chgData name="Vu Tien Lam 20162335" userId="5799bcb4-8679-44ff-8bf3-ba4a09420fc2" providerId="ADAL" clId="{40EF1754-B511-4CA4-BF63-FF1C58C76060}" dt="2019-12-18T10:52:34.393" v="7237" actId="478"/>
            <ac:picMkLst>
              <pc:docMk/>
              <pc:sldMasterMk cId="1598689679" sldId="2147483660"/>
              <pc:sldLayoutMk cId="1819690151" sldId="2147483666"/>
              <ac:picMk id="6" creationId="{EB526886-8D04-43C2-B871-0E0D6EF9F6B5}"/>
            </ac:picMkLst>
          </pc:picChg>
          <pc:picChg chg="add">
            <ac:chgData name="Vu Tien Lam 20162335" userId="5799bcb4-8679-44ff-8bf3-ba4a09420fc2" providerId="ADAL" clId="{40EF1754-B511-4CA4-BF63-FF1C58C76060}" dt="2019-12-18T10:52:35.781" v="7238"/>
            <ac:picMkLst>
              <pc:docMk/>
              <pc:sldMasterMk cId="1598689679" sldId="2147483660"/>
              <pc:sldLayoutMk cId="1819690151" sldId="2147483666"/>
              <ac:picMk id="9" creationId="{36515D1B-F4C3-44E7-84FB-4C57A1E9F00B}"/>
            </ac:picMkLst>
          </pc:picChg>
        </pc:sldLayoutChg>
        <pc:sldLayoutChg chg="addSp modSp">
          <pc:chgData name="Vu Tien Lam 20162335" userId="5799bcb4-8679-44ff-8bf3-ba4a09420fc2" providerId="ADAL" clId="{40EF1754-B511-4CA4-BF63-FF1C58C76060}" dt="2019-12-18T10:52:27.143" v="7236"/>
          <pc:sldLayoutMkLst>
            <pc:docMk/>
            <pc:sldMasterMk cId="1598689679" sldId="2147483660"/>
            <pc:sldLayoutMk cId="745349377" sldId="2147483667"/>
          </pc:sldLayoutMkLst>
          <pc:spChg chg="add">
            <ac:chgData name="Vu Tien Lam 20162335" userId="5799bcb4-8679-44ff-8bf3-ba4a09420fc2" providerId="ADAL" clId="{40EF1754-B511-4CA4-BF63-FF1C58C76060}" dt="2019-12-18T10:51:18.180" v="7223"/>
            <ac:spMkLst>
              <pc:docMk/>
              <pc:sldMasterMk cId="1598689679" sldId="2147483660"/>
              <pc:sldLayoutMk cId="745349377" sldId="2147483667"/>
              <ac:spMk id="5" creationId="{FE83234D-886F-4ECF-B257-5890D3EDE94B}"/>
            </ac:spMkLst>
          </pc:spChg>
          <pc:spChg chg="add mod">
            <ac:chgData name="Vu Tien Lam 20162335" userId="5799bcb4-8679-44ff-8bf3-ba4a09420fc2" providerId="ADAL" clId="{40EF1754-B511-4CA4-BF63-FF1C58C76060}" dt="2019-12-18T10:51:38.195" v="7226" actId="2085"/>
            <ac:spMkLst>
              <pc:docMk/>
              <pc:sldMasterMk cId="1598689679" sldId="2147483660"/>
              <pc:sldLayoutMk cId="745349377" sldId="2147483667"/>
              <ac:spMk id="6" creationId="{FDFF91EB-F35C-4AF2-B51C-D7E637F3EB35}"/>
            </ac:spMkLst>
          </pc:spChg>
          <pc:picChg chg="add">
            <ac:chgData name="Vu Tien Lam 20162335" userId="5799bcb4-8679-44ff-8bf3-ba4a09420fc2" providerId="ADAL" clId="{40EF1754-B511-4CA4-BF63-FF1C58C76060}" dt="2019-12-18T10:52:27.143" v="7236"/>
            <ac:picMkLst>
              <pc:docMk/>
              <pc:sldMasterMk cId="1598689679" sldId="2147483660"/>
              <pc:sldLayoutMk cId="745349377" sldId="2147483667"/>
              <ac:picMk id="7" creationId="{D62057DE-9016-4991-B925-2FE0A2B01FD0}"/>
            </ac:picMkLst>
          </pc:picChg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EBEB6C-7B12-4D34-8E9E-F61E6D3CCBE6}" type="doc">
      <dgm:prSet loTypeId="urn:microsoft.com/office/officeart/2005/8/layout/list1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A85544D-8DD4-4BD0-8BFD-85562D35D623}">
      <dgm:prSet phldrT="[Text]" custT="1"/>
      <dgm:spPr/>
      <dgm:t>
        <a:bodyPr/>
        <a:lstStyle/>
        <a:p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3.</a:t>
          </a:r>
        </a:p>
      </dgm:t>
    </dgm:pt>
    <dgm:pt modelId="{134D57BA-F2D8-4096-AAD3-97097F170FEF}" type="parTrans" cxnId="{59AFF242-BD1D-4B40-84EA-5FDB7C884517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368BE54-6AFF-4DDC-B9EF-E7B9FF605CBA}" type="sibTrans" cxnId="{59AFF242-BD1D-4B40-84EA-5FDB7C884517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A23B0D-E3F9-45F4-9606-0EDCB21990FE}">
      <dgm:prSet phldrT="[Text]" custT="1"/>
      <dgm:spPr/>
      <dgm:t>
        <a:bodyPr/>
        <a:lstStyle/>
        <a:p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2.</a:t>
          </a:r>
        </a:p>
      </dgm:t>
    </dgm:pt>
    <dgm:pt modelId="{ADE3E96B-F692-48E9-A5F6-05057F3F7372}" type="sibTrans" cxnId="{4259FAEB-E129-45B5-ABFD-86BA388A6C2B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88F57F-DA81-4AE0-A2D1-B91166277B7D}" type="parTrans" cxnId="{4259FAEB-E129-45B5-ABFD-86BA388A6C2B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AA2E75-B4FD-4591-A442-372045503C14}">
      <dgm:prSet phldrT="[Text]" custT="1"/>
      <dgm:spPr/>
      <dgm:t>
        <a:bodyPr/>
        <a:lstStyle/>
        <a:p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4.</a:t>
          </a:r>
        </a:p>
      </dgm:t>
    </dgm:pt>
    <dgm:pt modelId="{33366B48-E7E0-46D0-A90F-59DA10AEE389}" type="parTrans" cxnId="{70A254D3-696C-4B59-A9DF-030B75BA0E6C}">
      <dgm:prSet/>
      <dgm:spPr/>
      <dgm:t>
        <a:bodyPr/>
        <a:lstStyle/>
        <a:p>
          <a:endParaRPr lang="en-US"/>
        </a:p>
      </dgm:t>
    </dgm:pt>
    <dgm:pt modelId="{EF6487DC-4324-4291-9DD7-57F08313B9B3}" type="sibTrans" cxnId="{70A254D3-696C-4B59-A9DF-030B75BA0E6C}">
      <dgm:prSet/>
      <dgm:spPr/>
      <dgm:t>
        <a:bodyPr/>
        <a:lstStyle/>
        <a:p>
          <a:endParaRPr lang="en-US"/>
        </a:p>
      </dgm:t>
    </dgm:pt>
    <dgm:pt modelId="{2AA7DD68-F398-4B26-A3CE-21B6BE643E09}">
      <dgm:prSet phldrT="[Text]" custT="1"/>
      <dgm:spPr/>
      <dgm:t>
        <a:bodyPr/>
        <a:lstStyle/>
        <a:p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1.</a:t>
          </a:r>
        </a:p>
      </dgm:t>
    </dgm:pt>
    <dgm:pt modelId="{75293E4D-32B4-42D2-B812-B9B740C25EB6}" type="parTrans" cxnId="{91FEBAE9-54DA-49F3-BD54-B4FD6B3F2BA0}">
      <dgm:prSet/>
      <dgm:spPr/>
      <dgm:t>
        <a:bodyPr/>
        <a:lstStyle/>
        <a:p>
          <a:endParaRPr lang="en-US"/>
        </a:p>
      </dgm:t>
    </dgm:pt>
    <dgm:pt modelId="{9880E226-AEE0-4A3B-A7D0-769373FAB837}" type="sibTrans" cxnId="{91FEBAE9-54DA-49F3-BD54-B4FD6B3F2BA0}">
      <dgm:prSet/>
      <dgm:spPr/>
      <dgm:t>
        <a:bodyPr/>
        <a:lstStyle/>
        <a:p>
          <a:endParaRPr lang="en-US"/>
        </a:p>
      </dgm:t>
    </dgm:pt>
    <dgm:pt modelId="{1750E040-B735-46CB-983F-F6556D36E050}" type="pres">
      <dgm:prSet presAssocID="{1EEBEB6C-7B12-4D34-8E9E-F61E6D3CCBE6}" presName="linear" presStyleCnt="0">
        <dgm:presLayoutVars>
          <dgm:dir/>
          <dgm:animLvl val="lvl"/>
          <dgm:resizeHandles val="exact"/>
        </dgm:presLayoutVars>
      </dgm:prSet>
      <dgm:spPr/>
    </dgm:pt>
    <dgm:pt modelId="{17A1113F-E93A-45CC-810D-E64EFDB21E74}" type="pres">
      <dgm:prSet presAssocID="{2AA7DD68-F398-4B26-A3CE-21B6BE643E09}" presName="parentLin" presStyleCnt="0"/>
      <dgm:spPr/>
    </dgm:pt>
    <dgm:pt modelId="{6E2B2792-471F-4B34-86CE-04598728CCF5}" type="pres">
      <dgm:prSet presAssocID="{2AA7DD68-F398-4B26-A3CE-21B6BE643E09}" presName="parentLeftMargin" presStyleLbl="node1" presStyleIdx="0" presStyleCnt="4"/>
      <dgm:spPr/>
    </dgm:pt>
    <dgm:pt modelId="{A7C983A7-F6A1-41E6-B9EF-30289BF89648}" type="pres">
      <dgm:prSet presAssocID="{2AA7DD68-F398-4B26-A3CE-21B6BE643E09}" presName="parentText" presStyleLbl="node1" presStyleIdx="0" presStyleCnt="4" custScaleX="120031">
        <dgm:presLayoutVars>
          <dgm:chMax val="0"/>
          <dgm:bulletEnabled val="1"/>
        </dgm:presLayoutVars>
      </dgm:prSet>
      <dgm:spPr/>
    </dgm:pt>
    <dgm:pt modelId="{ED5EF234-ADDD-4808-B897-5E7E469DED93}" type="pres">
      <dgm:prSet presAssocID="{2AA7DD68-F398-4B26-A3CE-21B6BE643E09}" presName="negativeSpace" presStyleCnt="0"/>
      <dgm:spPr/>
    </dgm:pt>
    <dgm:pt modelId="{2E5C1DAE-2294-4702-AF43-E0147B60EBFF}" type="pres">
      <dgm:prSet presAssocID="{2AA7DD68-F398-4B26-A3CE-21B6BE643E09}" presName="childText" presStyleLbl="conFgAcc1" presStyleIdx="0" presStyleCnt="4">
        <dgm:presLayoutVars>
          <dgm:bulletEnabled val="1"/>
        </dgm:presLayoutVars>
      </dgm:prSet>
      <dgm:spPr/>
    </dgm:pt>
    <dgm:pt modelId="{35761552-E1B8-4CDE-8F86-9DEAEA30DBDF}" type="pres">
      <dgm:prSet presAssocID="{9880E226-AEE0-4A3B-A7D0-769373FAB837}" presName="spaceBetweenRectangles" presStyleCnt="0"/>
      <dgm:spPr/>
    </dgm:pt>
    <dgm:pt modelId="{1D46D622-2FE4-4816-83AA-1BD6E4BA9396}" type="pres">
      <dgm:prSet presAssocID="{ABA23B0D-E3F9-45F4-9606-0EDCB21990FE}" presName="parentLin" presStyleCnt="0"/>
      <dgm:spPr/>
    </dgm:pt>
    <dgm:pt modelId="{60A3623C-7DC1-418C-9944-8F5670528C7A}" type="pres">
      <dgm:prSet presAssocID="{ABA23B0D-E3F9-45F4-9606-0EDCB21990FE}" presName="parentLeftMargin" presStyleLbl="node1" presStyleIdx="0" presStyleCnt="4"/>
      <dgm:spPr/>
    </dgm:pt>
    <dgm:pt modelId="{91EB0E90-CD73-40D8-B27B-500377F22D7D}" type="pres">
      <dgm:prSet presAssocID="{ABA23B0D-E3F9-45F4-9606-0EDCB21990FE}" presName="parentText" presStyleLbl="node1" presStyleIdx="1" presStyleCnt="4" custScaleX="120123">
        <dgm:presLayoutVars>
          <dgm:chMax val="0"/>
          <dgm:bulletEnabled val="1"/>
        </dgm:presLayoutVars>
      </dgm:prSet>
      <dgm:spPr/>
    </dgm:pt>
    <dgm:pt modelId="{8BC109F8-E1EC-442F-9105-3EF99921C8AD}" type="pres">
      <dgm:prSet presAssocID="{ABA23B0D-E3F9-45F4-9606-0EDCB21990FE}" presName="negativeSpace" presStyleCnt="0"/>
      <dgm:spPr/>
    </dgm:pt>
    <dgm:pt modelId="{452A042B-24C0-4FB7-9A14-E0DDD216410C}" type="pres">
      <dgm:prSet presAssocID="{ABA23B0D-E3F9-45F4-9606-0EDCB21990FE}" presName="childText" presStyleLbl="conFgAcc1" presStyleIdx="1" presStyleCnt="4">
        <dgm:presLayoutVars>
          <dgm:bulletEnabled val="1"/>
        </dgm:presLayoutVars>
      </dgm:prSet>
      <dgm:spPr/>
    </dgm:pt>
    <dgm:pt modelId="{F91573D2-302A-4239-8A12-6BE456701B93}" type="pres">
      <dgm:prSet presAssocID="{ADE3E96B-F692-48E9-A5F6-05057F3F7372}" presName="spaceBetweenRectangles" presStyleCnt="0"/>
      <dgm:spPr/>
    </dgm:pt>
    <dgm:pt modelId="{E611D1DC-9506-4193-B03E-2742626D213D}" type="pres">
      <dgm:prSet presAssocID="{2A85544D-8DD4-4BD0-8BFD-85562D35D623}" presName="parentLin" presStyleCnt="0"/>
      <dgm:spPr/>
    </dgm:pt>
    <dgm:pt modelId="{5187F021-4271-4B99-BDCF-F6AD795A0B5A}" type="pres">
      <dgm:prSet presAssocID="{2A85544D-8DD4-4BD0-8BFD-85562D35D623}" presName="parentLeftMargin" presStyleLbl="node1" presStyleIdx="1" presStyleCnt="4"/>
      <dgm:spPr/>
    </dgm:pt>
    <dgm:pt modelId="{51F6A000-75E1-48B1-A961-CD3A946E0204}" type="pres">
      <dgm:prSet presAssocID="{2A85544D-8DD4-4BD0-8BFD-85562D35D623}" presName="parentText" presStyleLbl="node1" presStyleIdx="2" presStyleCnt="4" custScaleX="120123">
        <dgm:presLayoutVars>
          <dgm:chMax val="0"/>
          <dgm:bulletEnabled val="1"/>
        </dgm:presLayoutVars>
      </dgm:prSet>
      <dgm:spPr/>
    </dgm:pt>
    <dgm:pt modelId="{76DD094C-B46C-4E07-BBA9-9FF3817DD557}" type="pres">
      <dgm:prSet presAssocID="{2A85544D-8DD4-4BD0-8BFD-85562D35D623}" presName="negativeSpace" presStyleCnt="0"/>
      <dgm:spPr/>
    </dgm:pt>
    <dgm:pt modelId="{9026022E-272C-44E0-9E9D-41958E4ECA7B}" type="pres">
      <dgm:prSet presAssocID="{2A85544D-8DD4-4BD0-8BFD-85562D35D623}" presName="childText" presStyleLbl="conFgAcc1" presStyleIdx="2" presStyleCnt="4">
        <dgm:presLayoutVars>
          <dgm:bulletEnabled val="1"/>
        </dgm:presLayoutVars>
      </dgm:prSet>
      <dgm:spPr/>
    </dgm:pt>
    <dgm:pt modelId="{B85EF3A6-F96A-4A5B-BF1B-AB64451F8FA2}" type="pres">
      <dgm:prSet presAssocID="{0368BE54-6AFF-4DDC-B9EF-E7B9FF605CBA}" presName="spaceBetweenRectangles" presStyleCnt="0"/>
      <dgm:spPr/>
    </dgm:pt>
    <dgm:pt modelId="{FC4064A6-22EA-4059-9B91-0E7563878C6B}" type="pres">
      <dgm:prSet presAssocID="{F4AA2E75-B4FD-4591-A442-372045503C14}" presName="parentLin" presStyleCnt="0"/>
      <dgm:spPr/>
    </dgm:pt>
    <dgm:pt modelId="{4241078A-6A44-4BA6-92C4-10B5E8CDB6E5}" type="pres">
      <dgm:prSet presAssocID="{F4AA2E75-B4FD-4591-A442-372045503C14}" presName="parentLeftMargin" presStyleLbl="node1" presStyleIdx="2" presStyleCnt="4"/>
      <dgm:spPr/>
    </dgm:pt>
    <dgm:pt modelId="{6194D598-1D01-4DE4-B96F-0D7C493057FC}" type="pres">
      <dgm:prSet presAssocID="{F4AA2E75-B4FD-4591-A442-372045503C14}" presName="parentText" presStyleLbl="node1" presStyleIdx="3" presStyleCnt="4" custScaleX="120123">
        <dgm:presLayoutVars>
          <dgm:chMax val="0"/>
          <dgm:bulletEnabled val="1"/>
        </dgm:presLayoutVars>
      </dgm:prSet>
      <dgm:spPr/>
    </dgm:pt>
    <dgm:pt modelId="{E7CB2E07-B857-4EFD-AE7E-30A6742E0D75}" type="pres">
      <dgm:prSet presAssocID="{F4AA2E75-B4FD-4591-A442-372045503C14}" presName="negativeSpace" presStyleCnt="0"/>
      <dgm:spPr/>
    </dgm:pt>
    <dgm:pt modelId="{D002B80C-4C97-45DC-8D0F-6C5461673BFD}" type="pres">
      <dgm:prSet presAssocID="{F4AA2E75-B4FD-4591-A442-372045503C14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9413F75C-8BDE-4566-9F20-05805B918410}" type="presOf" srcId="{2AA7DD68-F398-4B26-A3CE-21B6BE643E09}" destId="{6E2B2792-471F-4B34-86CE-04598728CCF5}" srcOrd="0" destOrd="0" presId="urn:microsoft.com/office/officeart/2005/8/layout/list1"/>
    <dgm:cxn modelId="{138E7261-A5D4-4AF9-936C-A98058A7D05D}" type="presOf" srcId="{1EEBEB6C-7B12-4D34-8E9E-F61E6D3CCBE6}" destId="{1750E040-B735-46CB-983F-F6556D36E050}" srcOrd="0" destOrd="0" presId="urn:microsoft.com/office/officeart/2005/8/layout/list1"/>
    <dgm:cxn modelId="{59AFF242-BD1D-4B40-84EA-5FDB7C884517}" srcId="{1EEBEB6C-7B12-4D34-8E9E-F61E6D3CCBE6}" destId="{2A85544D-8DD4-4BD0-8BFD-85562D35D623}" srcOrd="2" destOrd="0" parTransId="{134D57BA-F2D8-4096-AAD3-97097F170FEF}" sibTransId="{0368BE54-6AFF-4DDC-B9EF-E7B9FF605CBA}"/>
    <dgm:cxn modelId="{4F7CFB57-5D69-4517-B3D5-6AE1A4E53846}" type="presOf" srcId="{ABA23B0D-E3F9-45F4-9606-0EDCB21990FE}" destId="{60A3623C-7DC1-418C-9944-8F5670528C7A}" srcOrd="0" destOrd="0" presId="urn:microsoft.com/office/officeart/2005/8/layout/list1"/>
    <dgm:cxn modelId="{B10F6A99-56A1-4CE7-BBBB-319DE83B5534}" type="presOf" srcId="{2A85544D-8DD4-4BD0-8BFD-85562D35D623}" destId="{51F6A000-75E1-48B1-A961-CD3A946E0204}" srcOrd="1" destOrd="0" presId="urn:microsoft.com/office/officeart/2005/8/layout/list1"/>
    <dgm:cxn modelId="{DB79C49C-2B5C-4560-B43F-72767287DE8E}" type="presOf" srcId="{2A85544D-8DD4-4BD0-8BFD-85562D35D623}" destId="{5187F021-4271-4B99-BDCF-F6AD795A0B5A}" srcOrd="0" destOrd="0" presId="urn:microsoft.com/office/officeart/2005/8/layout/list1"/>
    <dgm:cxn modelId="{367E5FBC-9657-4D06-A822-C1130749528F}" type="presOf" srcId="{F4AA2E75-B4FD-4591-A442-372045503C14}" destId="{4241078A-6A44-4BA6-92C4-10B5E8CDB6E5}" srcOrd="0" destOrd="0" presId="urn:microsoft.com/office/officeart/2005/8/layout/list1"/>
    <dgm:cxn modelId="{8EB67BD2-C245-46D3-9AAE-89E2F88576C3}" type="presOf" srcId="{F4AA2E75-B4FD-4591-A442-372045503C14}" destId="{6194D598-1D01-4DE4-B96F-0D7C493057FC}" srcOrd="1" destOrd="0" presId="urn:microsoft.com/office/officeart/2005/8/layout/list1"/>
    <dgm:cxn modelId="{70A254D3-696C-4B59-A9DF-030B75BA0E6C}" srcId="{1EEBEB6C-7B12-4D34-8E9E-F61E6D3CCBE6}" destId="{F4AA2E75-B4FD-4591-A442-372045503C14}" srcOrd="3" destOrd="0" parTransId="{33366B48-E7E0-46D0-A90F-59DA10AEE389}" sibTransId="{EF6487DC-4324-4291-9DD7-57F08313B9B3}"/>
    <dgm:cxn modelId="{91FEBAE9-54DA-49F3-BD54-B4FD6B3F2BA0}" srcId="{1EEBEB6C-7B12-4D34-8E9E-F61E6D3CCBE6}" destId="{2AA7DD68-F398-4B26-A3CE-21B6BE643E09}" srcOrd="0" destOrd="0" parTransId="{75293E4D-32B4-42D2-B812-B9B740C25EB6}" sibTransId="{9880E226-AEE0-4A3B-A7D0-769373FAB837}"/>
    <dgm:cxn modelId="{4259FAEB-E129-45B5-ABFD-86BA388A6C2B}" srcId="{1EEBEB6C-7B12-4D34-8E9E-F61E6D3CCBE6}" destId="{ABA23B0D-E3F9-45F4-9606-0EDCB21990FE}" srcOrd="1" destOrd="0" parTransId="{3E88F57F-DA81-4AE0-A2D1-B91166277B7D}" sibTransId="{ADE3E96B-F692-48E9-A5F6-05057F3F7372}"/>
    <dgm:cxn modelId="{CE0E8AF9-293C-461C-B552-FF4DD514D934}" type="presOf" srcId="{ABA23B0D-E3F9-45F4-9606-0EDCB21990FE}" destId="{91EB0E90-CD73-40D8-B27B-500377F22D7D}" srcOrd="1" destOrd="0" presId="urn:microsoft.com/office/officeart/2005/8/layout/list1"/>
    <dgm:cxn modelId="{3C2730FC-38CF-484F-B299-D77EBC6D05B0}" type="presOf" srcId="{2AA7DD68-F398-4B26-A3CE-21B6BE643E09}" destId="{A7C983A7-F6A1-41E6-B9EF-30289BF89648}" srcOrd="1" destOrd="0" presId="urn:microsoft.com/office/officeart/2005/8/layout/list1"/>
    <dgm:cxn modelId="{7585C7CB-B421-4790-9172-894CCF37B5DC}" type="presParOf" srcId="{1750E040-B735-46CB-983F-F6556D36E050}" destId="{17A1113F-E93A-45CC-810D-E64EFDB21E74}" srcOrd="0" destOrd="0" presId="urn:microsoft.com/office/officeart/2005/8/layout/list1"/>
    <dgm:cxn modelId="{3E53634E-7395-41C5-B3B5-A5C9ADF7B1D8}" type="presParOf" srcId="{17A1113F-E93A-45CC-810D-E64EFDB21E74}" destId="{6E2B2792-471F-4B34-86CE-04598728CCF5}" srcOrd="0" destOrd="0" presId="urn:microsoft.com/office/officeart/2005/8/layout/list1"/>
    <dgm:cxn modelId="{1B9A176A-8E48-4526-AFA7-233A7CCB5B77}" type="presParOf" srcId="{17A1113F-E93A-45CC-810D-E64EFDB21E74}" destId="{A7C983A7-F6A1-41E6-B9EF-30289BF89648}" srcOrd="1" destOrd="0" presId="urn:microsoft.com/office/officeart/2005/8/layout/list1"/>
    <dgm:cxn modelId="{46EB9DE1-9557-436C-9710-37A8EAEC5AC1}" type="presParOf" srcId="{1750E040-B735-46CB-983F-F6556D36E050}" destId="{ED5EF234-ADDD-4808-B897-5E7E469DED93}" srcOrd="1" destOrd="0" presId="urn:microsoft.com/office/officeart/2005/8/layout/list1"/>
    <dgm:cxn modelId="{05D3DA2E-EC98-4515-9DE3-60FF1FE63648}" type="presParOf" srcId="{1750E040-B735-46CB-983F-F6556D36E050}" destId="{2E5C1DAE-2294-4702-AF43-E0147B60EBFF}" srcOrd="2" destOrd="0" presId="urn:microsoft.com/office/officeart/2005/8/layout/list1"/>
    <dgm:cxn modelId="{6E0BFAEB-616A-48DB-B704-CE4B5FB9D917}" type="presParOf" srcId="{1750E040-B735-46CB-983F-F6556D36E050}" destId="{35761552-E1B8-4CDE-8F86-9DEAEA30DBDF}" srcOrd="3" destOrd="0" presId="urn:microsoft.com/office/officeart/2005/8/layout/list1"/>
    <dgm:cxn modelId="{986C21F2-B4D3-4C93-A3D2-A4D5FC0ACF75}" type="presParOf" srcId="{1750E040-B735-46CB-983F-F6556D36E050}" destId="{1D46D622-2FE4-4816-83AA-1BD6E4BA9396}" srcOrd="4" destOrd="0" presId="urn:microsoft.com/office/officeart/2005/8/layout/list1"/>
    <dgm:cxn modelId="{8DAD260D-EC35-4356-A047-FE9974CED185}" type="presParOf" srcId="{1D46D622-2FE4-4816-83AA-1BD6E4BA9396}" destId="{60A3623C-7DC1-418C-9944-8F5670528C7A}" srcOrd="0" destOrd="0" presId="urn:microsoft.com/office/officeart/2005/8/layout/list1"/>
    <dgm:cxn modelId="{4C5085F1-5F9E-47D6-A05C-F524525017B0}" type="presParOf" srcId="{1D46D622-2FE4-4816-83AA-1BD6E4BA9396}" destId="{91EB0E90-CD73-40D8-B27B-500377F22D7D}" srcOrd="1" destOrd="0" presId="urn:microsoft.com/office/officeart/2005/8/layout/list1"/>
    <dgm:cxn modelId="{DC148587-E7D2-48B7-9348-00087B556C0A}" type="presParOf" srcId="{1750E040-B735-46CB-983F-F6556D36E050}" destId="{8BC109F8-E1EC-442F-9105-3EF99921C8AD}" srcOrd="5" destOrd="0" presId="urn:microsoft.com/office/officeart/2005/8/layout/list1"/>
    <dgm:cxn modelId="{8B2D065B-57A7-4463-ADDA-70400D8B130E}" type="presParOf" srcId="{1750E040-B735-46CB-983F-F6556D36E050}" destId="{452A042B-24C0-4FB7-9A14-E0DDD216410C}" srcOrd="6" destOrd="0" presId="urn:microsoft.com/office/officeart/2005/8/layout/list1"/>
    <dgm:cxn modelId="{852C39BB-BE83-4B9A-A7EF-D514DA86CFA9}" type="presParOf" srcId="{1750E040-B735-46CB-983F-F6556D36E050}" destId="{F91573D2-302A-4239-8A12-6BE456701B93}" srcOrd="7" destOrd="0" presId="urn:microsoft.com/office/officeart/2005/8/layout/list1"/>
    <dgm:cxn modelId="{5A06669F-CD42-46F1-8078-D6B8F81240D0}" type="presParOf" srcId="{1750E040-B735-46CB-983F-F6556D36E050}" destId="{E611D1DC-9506-4193-B03E-2742626D213D}" srcOrd="8" destOrd="0" presId="urn:microsoft.com/office/officeart/2005/8/layout/list1"/>
    <dgm:cxn modelId="{8B2D991A-14CB-45E8-8457-FACA41776B70}" type="presParOf" srcId="{E611D1DC-9506-4193-B03E-2742626D213D}" destId="{5187F021-4271-4B99-BDCF-F6AD795A0B5A}" srcOrd="0" destOrd="0" presId="urn:microsoft.com/office/officeart/2005/8/layout/list1"/>
    <dgm:cxn modelId="{381B6548-4141-4D20-B527-C17DF9D0A44E}" type="presParOf" srcId="{E611D1DC-9506-4193-B03E-2742626D213D}" destId="{51F6A000-75E1-48B1-A961-CD3A946E0204}" srcOrd="1" destOrd="0" presId="urn:microsoft.com/office/officeart/2005/8/layout/list1"/>
    <dgm:cxn modelId="{2B8FA0D7-AE3C-4B4F-8E56-08FF0275E9C7}" type="presParOf" srcId="{1750E040-B735-46CB-983F-F6556D36E050}" destId="{76DD094C-B46C-4E07-BBA9-9FF3817DD557}" srcOrd="9" destOrd="0" presId="urn:microsoft.com/office/officeart/2005/8/layout/list1"/>
    <dgm:cxn modelId="{78438224-BE3C-49E4-8452-96554057EA04}" type="presParOf" srcId="{1750E040-B735-46CB-983F-F6556D36E050}" destId="{9026022E-272C-44E0-9E9D-41958E4ECA7B}" srcOrd="10" destOrd="0" presId="urn:microsoft.com/office/officeart/2005/8/layout/list1"/>
    <dgm:cxn modelId="{FE76C66B-05E4-4E9F-B81B-708C7DF329C8}" type="presParOf" srcId="{1750E040-B735-46CB-983F-F6556D36E050}" destId="{B85EF3A6-F96A-4A5B-BF1B-AB64451F8FA2}" srcOrd="11" destOrd="0" presId="urn:microsoft.com/office/officeart/2005/8/layout/list1"/>
    <dgm:cxn modelId="{A3D2089E-CEB0-4489-ADAF-356ECE495863}" type="presParOf" srcId="{1750E040-B735-46CB-983F-F6556D36E050}" destId="{FC4064A6-22EA-4059-9B91-0E7563878C6B}" srcOrd="12" destOrd="0" presId="urn:microsoft.com/office/officeart/2005/8/layout/list1"/>
    <dgm:cxn modelId="{394A3713-23A9-4812-8C50-7F2F9661DE27}" type="presParOf" srcId="{FC4064A6-22EA-4059-9B91-0E7563878C6B}" destId="{4241078A-6A44-4BA6-92C4-10B5E8CDB6E5}" srcOrd="0" destOrd="0" presId="urn:microsoft.com/office/officeart/2005/8/layout/list1"/>
    <dgm:cxn modelId="{4F15D942-449E-4506-A2CF-1B1AD735F083}" type="presParOf" srcId="{FC4064A6-22EA-4059-9B91-0E7563878C6B}" destId="{6194D598-1D01-4DE4-B96F-0D7C493057FC}" srcOrd="1" destOrd="0" presId="urn:microsoft.com/office/officeart/2005/8/layout/list1"/>
    <dgm:cxn modelId="{E9A416DB-6E32-4A08-A042-BC36E462F067}" type="presParOf" srcId="{1750E040-B735-46CB-983F-F6556D36E050}" destId="{E7CB2E07-B857-4EFD-AE7E-30A6742E0D75}" srcOrd="13" destOrd="0" presId="urn:microsoft.com/office/officeart/2005/8/layout/list1"/>
    <dgm:cxn modelId="{C44918B2-6A4F-42D0-9FAE-4C1B21C3834C}" type="presParOf" srcId="{1750E040-B735-46CB-983F-F6556D36E050}" destId="{D002B80C-4C97-45DC-8D0F-6C5461673BF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5C1DAE-2294-4702-AF43-E0147B60EBFF}">
      <dsp:nvSpPr>
        <dsp:cNvPr id="0" name=""/>
        <dsp:cNvSpPr/>
      </dsp:nvSpPr>
      <dsp:spPr>
        <a:xfrm>
          <a:off x="0" y="473079"/>
          <a:ext cx="80264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7C983A7-F6A1-41E6-B9EF-30289BF89648}">
      <dsp:nvSpPr>
        <dsp:cNvPr id="0" name=""/>
        <dsp:cNvSpPr/>
      </dsp:nvSpPr>
      <dsp:spPr>
        <a:xfrm>
          <a:off x="401320" y="74559"/>
          <a:ext cx="6743917" cy="7970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2365" tIns="0" rIns="212365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1.</a:t>
          </a:r>
        </a:p>
      </dsp:txBody>
      <dsp:txXfrm>
        <a:off x="440228" y="113467"/>
        <a:ext cx="6666101" cy="719224"/>
      </dsp:txXfrm>
    </dsp:sp>
    <dsp:sp modelId="{452A042B-24C0-4FB7-9A14-E0DDD216410C}">
      <dsp:nvSpPr>
        <dsp:cNvPr id="0" name=""/>
        <dsp:cNvSpPr/>
      </dsp:nvSpPr>
      <dsp:spPr>
        <a:xfrm>
          <a:off x="0" y="1697799"/>
          <a:ext cx="80264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1EB0E90-CD73-40D8-B27B-500377F22D7D}">
      <dsp:nvSpPr>
        <dsp:cNvPr id="0" name=""/>
        <dsp:cNvSpPr/>
      </dsp:nvSpPr>
      <dsp:spPr>
        <a:xfrm>
          <a:off x="401320" y="1299279"/>
          <a:ext cx="6749086" cy="7970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2365" tIns="0" rIns="212365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2.</a:t>
          </a:r>
        </a:p>
      </dsp:txBody>
      <dsp:txXfrm>
        <a:off x="440228" y="1338187"/>
        <a:ext cx="6671270" cy="719224"/>
      </dsp:txXfrm>
    </dsp:sp>
    <dsp:sp modelId="{9026022E-272C-44E0-9E9D-41958E4ECA7B}">
      <dsp:nvSpPr>
        <dsp:cNvPr id="0" name=""/>
        <dsp:cNvSpPr/>
      </dsp:nvSpPr>
      <dsp:spPr>
        <a:xfrm>
          <a:off x="0" y="2922520"/>
          <a:ext cx="80264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1F6A000-75E1-48B1-A961-CD3A946E0204}">
      <dsp:nvSpPr>
        <dsp:cNvPr id="0" name=""/>
        <dsp:cNvSpPr/>
      </dsp:nvSpPr>
      <dsp:spPr>
        <a:xfrm>
          <a:off x="401320" y="2523999"/>
          <a:ext cx="6749086" cy="79704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2365" tIns="0" rIns="212365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3.</a:t>
          </a:r>
        </a:p>
      </dsp:txBody>
      <dsp:txXfrm>
        <a:off x="440228" y="2562907"/>
        <a:ext cx="6671270" cy="719224"/>
      </dsp:txXfrm>
    </dsp:sp>
    <dsp:sp modelId="{D002B80C-4C97-45DC-8D0F-6C5461673BFD}">
      <dsp:nvSpPr>
        <dsp:cNvPr id="0" name=""/>
        <dsp:cNvSpPr/>
      </dsp:nvSpPr>
      <dsp:spPr>
        <a:xfrm>
          <a:off x="0" y="4147240"/>
          <a:ext cx="80264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194D598-1D01-4DE4-B96F-0D7C493057FC}">
      <dsp:nvSpPr>
        <dsp:cNvPr id="0" name=""/>
        <dsp:cNvSpPr/>
      </dsp:nvSpPr>
      <dsp:spPr>
        <a:xfrm>
          <a:off x="401320" y="3748720"/>
          <a:ext cx="6749086" cy="7970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2365" tIns="0" rIns="212365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4.</a:t>
          </a:r>
        </a:p>
      </dsp:txBody>
      <dsp:txXfrm>
        <a:off x="440228" y="3787628"/>
        <a:ext cx="6671270" cy="719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23C5526-91CE-426E-85FC-9E1553E2F648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7A8DEFF-93E4-4441-A83F-23045A4A4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66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612">
              <a:defRPr/>
            </a:pPr>
            <a:fld id="{24DA80C1-9F52-48E9-8235-2C7E43D54660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66612">
                <a:defRPr/>
              </a:pPr>
              <a:t>2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55577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538287"/>
            <a:ext cx="6858000" cy="2387600"/>
          </a:xfrm>
        </p:spPr>
        <p:txBody>
          <a:bodyPr anchor="b">
            <a:normAutofit/>
          </a:bodyPr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3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3132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1B8BCC3-29F2-46FF-9AB4-A329D823F90C}" type="datetime1">
              <a:rPr lang="en-US" smtClean="0"/>
              <a:pPr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471D49A-5214-42FC-96F2-44BEA32426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0C1F9F-9496-4195-B206-1176B96D8A1D}"/>
              </a:ext>
            </a:extLst>
          </p:cNvPr>
          <p:cNvSpPr txBox="1"/>
          <p:nvPr userDrawn="1"/>
        </p:nvSpPr>
        <p:spPr>
          <a:xfrm>
            <a:off x="991402" y="410939"/>
            <a:ext cx="4504829" cy="64556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 ĐẠI HỌC BÁCH KHOA HÀ NỘI</a:t>
            </a:r>
          </a:p>
          <a:p>
            <a:pPr>
              <a:lnSpc>
                <a:spcPct val="110000"/>
              </a:lnSpc>
            </a:pP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VIỆN VẬT LÝ KỸ THUẬT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0432FAD-01DD-4BDD-96AA-5DC06EAC4934}"/>
              </a:ext>
            </a:extLst>
          </p:cNvPr>
          <p:cNvSpPr/>
          <p:nvPr userDrawn="1"/>
        </p:nvSpPr>
        <p:spPr>
          <a:xfrm>
            <a:off x="7556740" y="103517"/>
            <a:ext cx="1449237" cy="7850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Hình ảnh có liên quan">
            <a:extLst>
              <a:ext uri="{FF2B5EF4-FFF2-40B4-BE49-F238E27FC236}">
                <a16:creationId xmlns:a16="http://schemas.microsoft.com/office/drawing/2014/main" id="{C10B793E-9B0B-4985-8281-086C93E3171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333865"/>
            <a:ext cx="1199561" cy="799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2046673"/>
      </p:ext>
    </p:extLst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14E7-D3AE-4DD9-BBA0-AF5BE37C7EAD}" type="datetime1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D49A-5214-42FC-96F2-44BEA324267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9C6B0E5-FFE8-4D5D-A6AC-2A815F646E2F}"/>
              </a:ext>
            </a:extLst>
          </p:cNvPr>
          <p:cNvSpPr/>
          <p:nvPr userDrawn="1"/>
        </p:nvSpPr>
        <p:spPr>
          <a:xfrm>
            <a:off x="15" y="6334316"/>
            <a:ext cx="9140825" cy="64008"/>
          </a:xfrm>
          <a:prstGeom prst="rect">
            <a:avLst/>
          </a:prstGeom>
          <a:solidFill>
            <a:srgbClr val="FFC000"/>
          </a:solidFill>
          <a:ln w="15875" cap="flat" cmpd="sng" algn="ctr">
            <a:noFill/>
            <a:prstDash val="solid"/>
          </a:ln>
          <a:effectLst/>
        </p:spPr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5868B02-F106-429C-9191-4D93AA2CDA4E}"/>
              </a:ext>
            </a:extLst>
          </p:cNvPr>
          <p:cNvSpPr/>
          <p:nvPr userDrawn="1"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rgbClr val="CC0000"/>
          </a:solidFill>
          <a:ln w="15875" cap="flat" cmpd="sng" algn="ctr">
            <a:noFill/>
            <a:prstDash val="solid"/>
          </a:ln>
          <a:effectLst/>
        </p:spPr>
      </p:sp>
    </p:spTree>
    <p:extLst>
      <p:ext uri="{BB962C8B-B14F-4D97-AF65-F5344CB8AC3E}">
        <p14:creationId xmlns:p14="http://schemas.microsoft.com/office/powerpoint/2010/main" val="2691538074"/>
      </p:ext>
    </p:extLst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9E79-74F6-440B-B7E0-E553FC13DB13}" type="datetime1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D49A-5214-42FC-96F2-44BEA324267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78DC1B-EC9A-4807-8813-98DF625AF3D0}"/>
              </a:ext>
            </a:extLst>
          </p:cNvPr>
          <p:cNvSpPr/>
          <p:nvPr userDrawn="1"/>
        </p:nvSpPr>
        <p:spPr>
          <a:xfrm>
            <a:off x="15" y="6334316"/>
            <a:ext cx="9140825" cy="64008"/>
          </a:xfrm>
          <a:prstGeom prst="rect">
            <a:avLst/>
          </a:prstGeom>
          <a:solidFill>
            <a:srgbClr val="FFC000"/>
          </a:solidFill>
          <a:ln w="15875" cap="flat" cmpd="sng" algn="ctr">
            <a:noFill/>
            <a:prstDash val="solid"/>
          </a:ln>
          <a:effectLst/>
        </p:spPr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3CD3BC6-A7D1-4363-92DF-F7C5F3FC4069}"/>
              </a:ext>
            </a:extLst>
          </p:cNvPr>
          <p:cNvSpPr/>
          <p:nvPr userDrawn="1"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rgbClr val="CC0000"/>
          </a:solidFill>
          <a:ln w="15875" cap="flat" cmpd="sng" algn="ctr">
            <a:noFill/>
            <a:prstDash val="solid"/>
          </a:ln>
          <a:effectLst/>
        </p:spPr>
      </p:sp>
    </p:spTree>
    <p:extLst>
      <p:ext uri="{BB962C8B-B14F-4D97-AF65-F5344CB8AC3E}">
        <p14:creationId xmlns:p14="http://schemas.microsoft.com/office/powerpoint/2010/main" val="359431458"/>
      </p:ext>
    </p:extLst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35C15-4173-4D2D-A270-5EF83AC5DAB6}" type="datetime1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A4921-C3AB-4AA5-8936-8F50E38734C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82DEB21-F90B-430A-AEC5-D7596D12617A}"/>
              </a:ext>
            </a:extLst>
          </p:cNvPr>
          <p:cNvSpPr/>
          <p:nvPr userDrawn="1"/>
        </p:nvSpPr>
        <p:spPr>
          <a:xfrm>
            <a:off x="15" y="6334316"/>
            <a:ext cx="9140825" cy="64008"/>
          </a:xfrm>
          <a:prstGeom prst="rect">
            <a:avLst/>
          </a:prstGeom>
          <a:solidFill>
            <a:srgbClr val="FFC000"/>
          </a:solidFill>
          <a:ln w="15875" cap="flat" cmpd="sng" algn="ctr">
            <a:noFill/>
            <a:prstDash val="solid"/>
          </a:ln>
          <a:effectLst/>
        </p:spPr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73A6F3-BF5C-40B4-B8D8-5C6D321C76F5}"/>
              </a:ext>
            </a:extLst>
          </p:cNvPr>
          <p:cNvSpPr/>
          <p:nvPr userDrawn="1"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rgbClr val="CC0000"/>
          </a:solidFill>
          <a:ln w="15875" cap="flat" cmpd="sng" algn="ctr">
            <a:noFill/>
            <a:prstDash val="solid"/>
          </a:ln>
          <a:effectLst/>
        </p:spPr>
      </p:sp>
    </p:spTree>
    <p:extLst>
      <p:ext uri="{BB962C8B-B14F-4D97-AF65-F5344CB8AC3E}">
        <p14:creationId xmlns:p14="http://schemas.microsoft.com/office/powerpoint/2010/main" val="4077434358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3F0C-F68C-4611-9DEC-1EB8C77391CE}" type="datetime1">
              <a:rPr lang="en-US" smtClean="0"/>
              <a:t>7/12/2020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D49A-5214-42FC-96F2-44BEA32426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DB5B22D-16F8-4187-921B-5FD124926BF9}"/>
              </a:ext>
            </a:extLst>
          </p:cNvPr>
          <p:cNvSpPr/>
          <p:nvPr userDrawn="1"/>
        </p:nvSpPr>
        <p:spPr>
          <a:xfrm>
            <a:off x="15" y="6334316"/>
            <a:ext cx="9140825" cy="64008"/>
          </a:xfrm>
          <a:prstGeom prst="rect">
            <a:avLst/>
          </a:prstGeom>
          <a:solidFill>
            <a:srgbClr val="FFC000"/>
          </a:solidFill>
          <a:ln w="15875" cap="flat" cmpd="sng" algn="ctr">
            <a:noFill/>
            <a:prstDash val="solid"/>
          </a:ln>
          <a:effectLst/>
        </p:spPr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DFDC253-0714-4F41-BFEF-F73C45BC3115}"/>
              </a:ext>
            </a:extLst>
          </p:cNvPr>
          <p:cNvSpPr/>
          <p:nvPr userDrawn="1"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rgbClr val="CC0000"/>
          </a:solidFill>
          <a:ln w="15875" cap="flat" cmpd="sng" algn="ctr">
            <a:noFill/>
            <a:prstDash val="solid"/>
          </a:ln>
          <a:effectLst/>
        </p:spPr>
      </p:sp>
    </p:spTree>
    <p:extLst>
      <p:ext uri="{BB962C8B-B14F-4D97-AF65-F5344CB8AC3E}">
        <p14:creationId xmlns:p14="http://schemas.microsoft.com/office/powerpoint/2010/main" val="2926707119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8950" y="1346202"/>
            <a:ext cx="4025901" cy="48307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46202"/>
            <a:ext cx="3886200" cy="48307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DCBED-1D2A-4098-A993-69254EA60047}" type="datetime1">
              <a:rPr lang="en-US" smtClean="0"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D49A-5214-42FC-96F2-44BEA32426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AC0BE0E-52AE-480D-A02D-09045495CE1F}"/>
              </a:ext>
            </a:extLst>
          </p:cNvPr>
          <p:cNvSpPr/>
          <p:nvPr userDrawn="1"/>
        </p:nvSpPr>
        <p:spPr>
          <a:xfrm>
            <a:off x="15" y="6334316"/>
            <a:ext cx="9140825" cy="64008"/>
          </a:xfrm>
          <a:prstGeom prst="rect">
            <a:avLst/>
          </a:prstGeom>
          <a:solidFill>
            <a:srgbClr val="FFC000"/>
          </a:solidFill>
          <a:ln w="15875" cap="flat" cmpd="sng" algn="ctr">
            <a:noFill/>
            <a:prstDash val="solid"/>
          </a:ln>
          <a:effectLst/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EE8AB7E-48F3-47E5-B3E2-C21D6E6A7277}"/>
              </a:ext>
            </a:extLst>
          </p:cNvPr>
          <p:cNvSpPr/>
          <p:nvPr userDrawn="1"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rgbClr val="CC0000"/>
          </a:solidFill>
          <a:ln w="15875" cap="flat" cmpd="sng" algn="ctr">
            <a:noFill/>
            <a:prstDash val="solid"/>
          </a:ln>
          <a:effectLst/>
        </p:spPr>
      </p:sp>
    </p:spTree>
    <p:extLst>
      <p:ext uri="{BB962C8B-B14F-4D97-AF65-F5344CB8AC3E}">
        <p14:creationId xmlns:p14="http://schemas.microsoft.com/office/powerpoint/2010/main" val="3719046304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74598-E293-4F6D-8E8D-5AB07C87D5B1}" type="datetime1">
              <a:rPr lang="en-US" smtClean="0"/>
              <a:t>7/12/2020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D49A-5214-42FC-96F2-44BEA324267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85FEE4E-7917-4218-B3D4-A5E94FEEFD00}"/>
              </a:ext>
            </a:extLst>
          </p:cNvPr>
          <p:cNvSpPr/>
          <p:nvPr userDrawn="1"/>
        </p:nvSpPr>
        <p:spPr>
          <a:xfrm>
            <a:off x="15" y="6334316"/>
            <a:ext cx="9140825" cy="64008"/>
          </a:xfrm>
          <a:prstGeom prst="rect">
            <a:avLst/>
          </a:prstGeom>
          <a:solidFill>
            <a:srgbClr val="FFC000"/>
          </a:solidFill>
          <a:ln w="15875" cap="flat" cmpd="sng" algn="ctr">
            <a:noFill/>
            <a:prstDash val="solid"/>
          </a:ln>
          <a:effectLst/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CF554E1-C307-4B29-82B2-CA0E045B84DB}"/>
              </a:ext>
            </a:extLst>
          </p:cNvPr>
          <p:cNvSpPr/>
          <p:nvPr userDrawn="1"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rgbClr val="CC0000"/>
          </a:solidFill>
          <a:ln w="15875" cap="flat" cmpd="sng" algn="ctr">
            <a:noFill/>
            <a:prstDash val="solid"/>
          </a:ln>
          <a:effectLst/>
        </p:spPr>
      </p:sp>
    </p:spTree>
    <p:extLst>
      <p:ext uri="{BB962C8B-B14F-4D97-AF65-F5344CB8AC3E}">
        <p14:creationId xmlns:p14="http://schemas.microsoft.com/office/powerpoint/2010/main" val="4107489555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5C958-B69E-47CB-BE70-60EDEDFDE500}" type="datetime1">
              <a:rPr lang="en-US" smtClean="0"/>
              <a:t>7/12/2020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D49A-5214-42FC-96F2-44BEA324267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DA421B-FDA3-402C-9B6A-6C4407AFBABE}"/>
              </a:ext>
            </a:extLst>
          </p:cNvPr>
          <p:cNvSpPr txBox="1"/>
          <p:nvPr userDrawn="1"/>
        </p:nvSpPr>
        <p:spPr>
          <a:xfrm>
            <a:off x="1382829" y="373436"/>
            <a:ext cx="4909820" cy="64556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 ĐẠI HỌC BÁCH KHOA HÀ NỘI</a:t>
            </a:r>
          </a:p>
          <a:p>
            <a:pPr>
              <a:lnSpc>
                <a:spcPct val="110000"/>
              </a:lnSpc>
            </a:pP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VIỆN VẬT LÝ KỸ THUẬT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FFD5B4A-F271-4A9B-B458-29C26977C1D1}"/>
              </a:ext>
            </a:extLst>
          </p:cNvPr>
          <p:cNvSpPr/>
          <p:nvPr userDrawn="1"/>
        </p:nvSpPr>
        <p:spPr>
          <a:xfrm>
            <a:off x="7556740" y="103517"/>
            <a:ext cx="1449237" cy="7850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Hình ảnh có liên quan">
            <a:extLst>
              <a:ext uri="{FF2B5EF4-FFF2-40B4-BE49-F238E27FC236}">
                <a16:creationId xmlns:a16="http://schemas.microsoft.com/office/drawing/2014/main" id="{36515D1B-F4C3-44E7-84FB-4C57A1E9F00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333865"/>
            <a:ext cx="1199561" cy="799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9690151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CBD8-84BA-432F-A584-DC61E3C9D11D}" type="datetime1">
              <a:rPr lang="en-US" smtClean="0"/>
              <a:t>7/12/2020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D49A-5214-42FC-96F2-44BEA324267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83234D-886F-4ECF-B257-5890D3EDE94B}"/>
              </a:ext>
            </a:extLst>
          </p:cNvPr>
          <p:cNvSpPr txBox="1"/>
          <p:nvPr userDrawn="1"/>
        </p:nvSpPr>
        <p:spPr>
          <a:xfrm>
            <a:off x="1382829" y="373436"/>
            <a:ext cx="4909820" cy="64556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 ĐẠI HỌC BÁCH KHOA HÀ NỘI</a:t>
            </a:r>
          </a:p>
          <a:p>
            <a:pPr>
              <a:lnSpc>
                <a:spcPct val="110000"/>
              </a:lnSpc>
            </a:pP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VIỆN VẬT LÝ KỸ THUẬT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FF91EB-F35C-4AF2-B51C-D7E637F3EB35}"/>
              </a:ext>
            </a:extLst>
          </p:cNvPr>
          <p:cNvSpPr/>
          <p:nvPr userDrawn="1"/>
        </p:nvSpPr>
        <p:spPr>
          <a:xfrm>
            <a:off x="7556740" y="103517"/>
            <a:ext cx="1449237" cy="7850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 descr="Hình ảnh có liên quan">
            <a:extLst>
              <a:ext uri="{FF2B5EF4-FFF2-40B4-BE49-F238E27FC236}">
                <a16:creationId xmlns:a16="http://schemas.microsoft.com/office/drawing/2014/main" id="{D62057DE-9016-4991-B925-2FE0A2B01FD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333865"/>
            <a:ext cx="1199561" cy="799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5349377"/>
      </p:ext>
    </p:extLst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6C3B-7811-4068-A5C1-90C664001D01}" type="datetime1">
              <a:rPr lang="en-US" smtClean="0"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D49A-5214-42FC-96F2-44BEA32426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D3C93FF-C762-4045-A307-195032B63BFE}"/>
              </a:ext>
            </a:extLst>
          </p:cNvPr>
          <p:cNvSpPr/>
          <p:nvPr userDrawn="1"/>
        </p:nvSpPr>
        <p:spPr>
          <a:xfrm>
            <a:off x="15" y="6334316"/>
            <a:ext cx="9140825" cy="64008"/>
          </a:xfrm>
          <a:prstGeom prst="rect">
            <a:avLst/>
          </a:prstGeom>
          <a:solidFill>
            <a:srgbClr val="FFC000"/>
          </a:solidFill>
          <a:ln w="15875" cap="flat" cmpd="sng" algn="ctr">
            <a:noFill/>
            <a:prstDash val="solid"/>
          </a:ln>
          <a:effectLst/>
        </p:spPr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0E6DCAC-629B-420D-A33D-CEF90D1CF9A9}"/>
              </a:ext>
            </a:extLst>
          </p:cNvPr>
          <p:cNvSpPr/>
          <p:nvPr userDrawn="1"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rgbClr val="CC0000"/>
          </a:solidFill>
          <a:ln w="15875" cap="flat" cmpd="sng" algn="ctr">
            <a:noFill/>
            <a:prstDash val="solid"/>
          </a:ln>
          <a:effectLst/>
        </p:spPr>
      </p:sp>
    </p:spTree>
    <p:extLst>
      <p:ext uri="{BB962C8B-B14F-4D97-AF65-F5344CB8AC3E}">
        <p14:creationId xmlns:p14="http://schemas.microsoft.com/office/powerpoint/2010/main" val="1094014074"/>
      </p:ext>
    </p:extLst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8A296-36C1-4F9E-93D4-5A73A1A924D5}" type="datetime1">
              <a:rPr lang="en-US" smtClean="0"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D49A-5214-42FC-96F2-44BEA32426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F9DF47-F21B-4AE7-B577-549BC1931B01}"/>
              </a:ext>
            </a:extLst>
          </p:cNvPr>
          <p:cNvSpPr/>
          <p:nvPr userDrawn="1"/>
        </p:nvSpPr>
        <p:spPr>
          <a:xfrm>
            <a:off x="15" y="6334316"/>
            <a:ext cx="9140825" cy="64008"/>
          </a:xfrm>
          <a:prstGeom prst="rect">
            <a:avLst/>
          </a:prstGeom>
          <a:solidFill>
            <a:srgbClr val="FFC000"/>
          </a:solidFill>
          <a:ln w="15875" cap="flat" cmpd="sng" algn="ctr">
            <a:noFill/>
            <a:prstDash val="solid"/>
          </a:ln>
          <a:effectLst/>
        </p:spPr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04B1C06-2801-4A9C-93E6-57B53947F4A1}"/>
              </a:ext>
            </a:extLst>
          </p:cNvPr>
          <p:cNvSpPr/>
          <p:nvPr userDrawn="1"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rgbClr val="CC0000"/>
          </a:solidFill>
          <a:ln w="15875" cap="flat" cmpd="sng" algn="ctr">
            <a:noFill/>
            <a:prstDash val="solid"/>
          </a:ln>
          <a:effectLst/>
        </p:spPr>
      </p:sp>
    </p:spTree>
    <p:extLst>
      <p:ext uri="{BB962C8B-B14F-4D97-AF65-F5344CB8AC3E}">
        <p14:creationId xmlns:p14="http://schemas.microsoft.com/office/powerpoint/2010/main" val="1494304897"/>
      </p:ext>
    </p:extLst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8950" y="-87315"/>
            <a:ext cx="8026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8950" y="1346203"/>
            <a:ext cx="8026400" cy="4902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C809684-4116-403C-B0F7-6548913DFD59}" type="datetime1">
              <a:rPr lang="en-US" smtClean="0"/>
              <a:pPr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471D49A-5214-42FC-96F2-44BEA324267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4" descr="Related image">
            <a:extLst>
              <a:ext uri="{FF2B5EF4-FFF2-40B4-BE49-F238E27FC236}">
                <a16:creationId xmlns:a16="http://schemas.microsoft.com/office/drawing/2014/main" id="{85734EAD-8BCB-4BA1-BA8E-3D57B0A6DB3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6520" y="66670"/>
            <a:ext cx="1057065" cy="7047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8689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dissolve/>
  </p:transition>
  <p:hf hd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7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58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3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1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71644-05D2-44F6-AD27-FE7362A943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450B06-D87A-4E40-AEEF-CB8172C19B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C00A5D-2C06-4094-87FC-5F090E9C2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0650CA-83D5-4FBD-852E-DEAC001EB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D49A-5214-42FC-96F2-44BEA324267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478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8950" y="-87315"/>
            <a:ext cx="8026400" cy="1325563"/>
          </a:xfrm>
        </p:spPr>
        <p:txBody>
          <a:bodyPr/>
          <a:lstStyle/>
          <a:p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Nội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dung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191083"/>
              </p:ext>
            </p:extLst>
          </p:nvPr>
        </p:nvGraphicFramePr>
        <p:xfrm>
          <a:off x="488950" y="1346200"/>
          <a:ext cx="8026400" cy="490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52AB4F-623E-46EB-AFEB-3E4DC3797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3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457950" y="6356355"/>
            <a:ext cx="2057400" cy="365125"/>
          </a:xfrm>
        </p:spPr>
        <p:txBody>
          <a:bodyPr/>
          <a:lstStyle/>
          <a:p>
            <a:fld id="{0471D49A-5214-42FC-96F2-44BEA3242675}" type="slidenum">
              <a:rPr lang="en-US"/>
              <a:pPr/>
              <a:t>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65402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BA0A7-8088-428B-8D05-5EE792969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96253-36FD-4E59-9E07-DAB46D1F6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26DB3F-6EE5-42D1-87D8-1EFAF9ABB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CA1C44-D2EF-426A-8503-D89744908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A4921-C3AB-4AA5-8936-8F50E38734C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012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1192DE8F-B589-4DF7-8835-09332D02CE76}" vid="{E6A70298-5ECB-4634-9D72-5431E897AE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5211</TotalTime>
  <Words>14</Words>
  <Application>Microsoft Office PowerPoint</Application>
  <PresentationFormat>On-screen Show (4:3)</PresentationFormat>
  <Paragraphs>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Theme1</vt:lpstr>
      <vt:lpstr>PowerPoint Presentation</vt:lpstr>
      <vt:lpstr>Nội dung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Prsentation</dc:title>
  <dc:creator>Vu Tien Lam</dc:creator>
  <cp:lastModifiedBy>Vu Tien Lam</cp:lastModifiedBy>
  <cp:revision>64</cp:revision>
  <cp:lastPrinted>2018-12-04T07:04:09Z</cp:lastPrinted>
  <dcterms:created xsi:type="dcterms:W3CDTF">2018-11-26T08:20:48Z</dcterms:created>
  <dcterms:modified xsi:type="dcterms:W3CDTF">2020-07-12T08:19:05Z</dcterms:modified>
  <cp:category>Template</cp:category>
</cp:coreProperties>
</file>